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3"/>
  </p:notesMasterIdLst>
  <p:sldIdLst>
    <p:sldId id="84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5E6EB"/>
    <a:srgbClr val="FFDDFF"/>
    <a:srgbClr val="FFFFC9"/>
    <a:srgbClr val="FFD100"/>
    <a:srgbClr val="FFEECD"/>
    <a:srgbClr val="003B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52" autoAdjust="0"/>
    <p:restoredTop sz="96043" autoAdjust="0"/>
  </p:normalViewPr>
  <p:slideViewPr>
    <p:cSldViewPr snapToGrid="0">
      <p:cViewPr varScale="1">
        <p:scale>
          <a:sx n="86" d="100"/>
          <a:sy n="86" d="100"/>
        </p:scale>
        <p:origin x="1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C79E8-D08B-43E5-8BD1-7985E3DBFCFE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9C74C-F8CD-455E-9F6B-C60F825F9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68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D6D3-4C62-4CFD-8D89-9808DF85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0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D6D3-4C62-4CFD-8D89-9808DF85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8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D6D3-4C62-4CFD-8D89-9808DF85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26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D6D3-4C62-4CFD-8D89-9808DF85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2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10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00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04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6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9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93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5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D6D3-4C62-4CFD-8D89-9808DF85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1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8E36100-85BA-098F-A970-3FFF0F72AC5A}"/>
              </a:ext>
            </a:extLst>
          </p:cNvPr>
          <p:cNvSpPr txBox="1"/>
          <p:nvPr/>
        </p:nvSpPr>
        <p:spPr>
          <a:xfrm>
            <a:off x="3925794" y="104196"/>
            <a:ext cx="38686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Quality Systems Update</a:t>
            </a:r>
          </a:p>
          <a:p>
            <a:pPr algn="ctr"/>
            <a:r>
              <a:rPr lang="en-US" dirty="0"/>
              <a:t>27 June 2025  - </a:t>
            </a:r>
            <a:r>
              <a:rPr lang="en-US" dirty="0" err="1"/>
              <a:t>TraCe</a:t>
            </a:r>
            <a:r>
              <a:rPr lang="en-US" dirty="0"/>
              <a:t> Progress Meeting</a:t>
            </a:r>
          </a:p>
        </p:txBody>
      </p:sp>
      <p:pic>
        <p:nvPicPr>
          <p:cNvPr id="1026" name="Picture 2" descr="Logo of TraCe bMPS General">
            <a:extLst>
              <a:ext uri="{FF2B5EF4-FFF2-40B4-BE49-F238E27FC236}">
                <a16:creationId xmlns:a16="http://schemas.microsoft.com/office/drawing/2014/main" id="{59456708-52E2-0E32-32E2-25267A6155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t="5891" r="2439" b="6657"/>
          <a:stretch/>
        </p:blipFill>
        <p:spPr bwMode="auto">
          <a:xfrm>
            <a:off x="4240094" y="3094193"/>
            <a:ext cx="933530" cy="85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94C9462-3FE9-1077-AAAB-56313FFAAA24}"/>
              </a:ext>
            </a:extLst>
          </p:cNvPr>
          <p:cNvSpPr txBox="1"/>
          <p:nvPr/>
        </p:nvSpPr>
        <p:spPr>
          <a:xfrm>
            <a:off x="5334000" y="3033693"/>
            <a:ext cx="55617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General Project Management (</a:t>
            </a:r>
            <a:r>
              <a:rPr lang="en-US" u="sng" dirty="0" err="1"/>
              <a:t>TraCe-bMPS</a:t>
            </a:r>
            <a:r>
              <a:rPr lang="en-US" u="sng" dirty="0"/>
              <a:t>)</a:t>
            </a:r>
          </a:p>
          <a:p>
            <a:r>
              <a:rPr lang="en-US" dirty="0"/>
              <a:t>9 Materials QC and Inventory SOPs – pending finalization</a:t>
            </a:r>
          </a:p>
          <a:p>
            <a:r>
              <a:rPr lang="en-US" dirty="0"/>
              <a:t>8 General SOPs – comments cleared, pending approval</a:t>
            </a:r>
          </a:p>
        </p:txBody>
      </p:sp>
      <p:pic>
        <p:nvPicPr>
          <p:cNvPr id="1028" name="Picture 4" descr="Logo of TraCe-bMPS μSim-CA">
            <a:extLst>
              <a:ext uri="{FF2B5EF4-FFF2-40B4-BE49-F238E27FC236}">
                <a16:creationId xmlns:a16="http://schemas.microsoft.com/office/drawing/2014/main" id="{D787125E-410B-F16D-6137-8780D7E9E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094" y="1764859"/>
            <a:ext cx="960684" cy="960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4A40837-5527-84D4-8E3C-9A203BDC8D7D}"/>
              </a:ext>
            </a:extLst>
          </p:cNvPr>
          <p:cNvSpPr txBox="1"/>
          <p:nvPr/>
        </p:nvSpPr>
        <p:spPr>
          <a:xfrm>
            <a:off x="5334000" y="1882595"/>
            <a:ext cx="6472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Microfluidic silicon membrane  canalicular array (µ</a:t>
            </a:r>
            <a:r>
              <a:rPr lang="en-US" u="sng" dirty="0" err="1"/>
              <a:t>SiM</a:t>
            </a:r>
            <a:r>
              <a:rPr lang="en-US" u="sng" dirty="0"/>
              <a:t>-CA)</a:t>
            </a:r>
          </a:p>
          <a:p>
            <a:r>
              <a:rPr lang="en-US" dirty="0"/>
              <a:t>17 project-specific SOPS – completed and approved, ready to share</a:t>
            </a:r>
          </a:p>
        </p:txBody>
      </p:sp>
      <p:pic>
        <p:nvPicPr>
          <p:cNvPr id="1030" name="Picture 6" descr="Logo of TraCe-bMPS Vascular Barrier with Apical Flow (VBAF)">
            <a:extLst>
              <a:ext uri="{FF2B5EF4-FFF2-40B4-BE49-F238E27FC236}">
                <a16:creationId xmlns:a16="http://schemas.microsoft.com/office/drawing/2014/main" id="{4EEFB53F-9EF7-2ACC-6D85-2965F67B89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7" t="7805" r="2400" b="12520"/>
          <a:stretch/>
        </p:blipFill>
        <p:spPr bwMode="auto">
          <a:xfrm>
            <a:off x="4240094" y="4363794"/>
            <a:ext cx="915431" cy="7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C7651C0-E38A-824F-19B9-090C95CE7CA3}"/>
              </a:ext>
            </a:extLst>
          </p:cNvPr>
          <p:cNvSpPr txBox="1"/>
          <p:nvPr/>
        </p:nvSpPr>
        <p:spPr>
          <a:xfrm>
            <a:off x="5334000" y="4426653"/>
            <a:ext cx="4511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Vascular Barrier with Apical Flow (VBAF)</a:t>
            </a:r>
          </a:p>
          <a:p>
            <a:r>
              <a:rPr lang="en-US" dirty="0"/>
              <a:t>11 project-specific SOPS – pending finalization</a:t>
            </a:r>
          </a:p>
        </p:txBody>
      </p:sp>
      <p:pic>
        <p:nvPicPr>
          <p:cNvPr id="1034" name="Picture 10" descr="Logo of TraCe-bMPS Neutrophil Transendothelial Migration (NUTEM)">
            <a:extLst>
              <a:ext uri="{FF2B5EF4-FFF2-40B4-BE49-F238E27FC236}">
                <a16:creationId xmlns:a16="http://schemas.microsoft.com/office/drawing/2014/main" id="{77029EBE-2BFA-FEE7-113B-1A68E0D4F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095" y="5572861"/>
            <a:ext cx="915430" cy="915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C17C0ED-04C0-9A23-415D-7A038781C427}"/>
              </a:ext>
            </a:extLst>
          </p:cNvPr>
          <p:cNvSpPr txBox="1"/>
          <p:nvPr/>
        </p:nvSpPr>
        <p:spPr>
          <a:xfrm>
            <a:off x="5334000" y="5707410"/>
            <a:ext cx="6096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Neutrophil </a:t>
            </a:r>
            <a:r>
              <a:rPr lang="en-US" sz="1800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Transendothelial</a:t>
            </a:r>
            <a:r>
              <a:rPr lang="en-US" sz="1800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Migration (NUTEM)</a:t>
            </a:r>
            <a:endParaRPr lang="en-US" u="sng" dirty="0"/>
          </a:p>
          <a:p>
            <a:r>
              <a:rPr lang="en-US" dirty="0"/>
              <a:t>Manuscript submitted to protocols.io for protocol entry service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3B3E59D-9555-8201-216F-F9064557E0C6}"/>
              </a:ext>
            </a:extLst>
          </p:cNvPr>
          <p:cNvGrpSpPr/>
          <p:nvPr/>
        </p:nvGrpSpPr>
        <p:grpSpPr>
          <a:xfrm>
            <a:off x="305555" y="933350"/>
            <a:ext cx="3409337" cy="5460477"/>
            <a:chOff x="305555" y="933350"/>
            <a:chExt cx="3409337" cy="5460477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6D2A967-2D73-1B2F-5D91-C65442AFAB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l="3021"/>
            <a:stretch/>
          </p:blipFill>
          <p:spPr>
            <a:xfrm>
              <a:off x="305555" y="933350"/>
              <a:ext cx="3409337" cy="949245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F3131D7A-8CD1-E886-329F-12936415E5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5555" y="1862294"/>
              <a:ext cx="3409337" cy="45315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0582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FBF2605-7631-4799-B752-F82BD3103B20}">
  <we:reference id="c22bf5f7-55ef-4467-ac55-88a268666587" version="1.0.0.3" store="EXCatalog" storeType="EXCatalog"/>
  <we:alternateReferences>
    <we:reference id="WA200006038" version="1.0.0.3" store="en-US" storeType="OMEX"/>
  </we:alternateReferences>
  <we:properties>
    <we:property name="pptx_export_from_biorender" value="false"/>
  </we:properties>
  <we:bindings/>
  <we:snapshot xmlns:r="http://schemas.openxmlformats.org/officeDocument/2006/relationships"/>
  <we:extLst>
    <a:ext xmlns:a="http://schemas.openxmlformats.org/drawingml/2006/main" uri="{0858819E-0033-43BF-8937-05EC82904868}">
      <we:backgroundApp state="1" runtimeId="Taskpane.Url"/>
    </a:ext>
  </we:extLst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10908</TotalTime>
  <Words>83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>University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Raab, Jonathan P</dc:creator>
  <cp:lastModifiedBy>Adamo, Joan E</cp:lastModifiedBy>
  <cp:revision>564</cp:revision>
  <dcterms:created xsi:type="dcterms:W3CDTF">2023-10-30T14:58:33Z</dcterms:created>
  <dcterms:modified xsi:type="dcterms:W3CDTF">2025-06-27T19:37:47Z</dcterms:modified>
</cp:coreProperties>
</file>