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58" r:id="rId5"/>
    <p:sldId id="257" r:id="rId6"/>
    <p:sldId id="264" r:id="rId7"/>
    <p:sldId id="267" r:id="rId8"/>
    <p:sldId id="265" r:id="rId9"/>
    <p:sldId id="266" r:id="rId10"/>
    <p:sldId id="269" r:id="rId11"/>
    <p:sldId id="27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9"/>
    <p:restoredTop sz="96327"/>
  </p:normalViewPr>
  <p:slideViewPr>
    <p:cSldViewPr snapToGrid="0" snapToObjects="1" showGuides="1">
      <p:cViewPr varScale="1">
        <p:scale>
          <a:sx n="167" d="100"/>
          <a:sy n="167" d="100"/>
        </p:scale>
        <p:origin x="208" y="616"/>
      </p:cViewPr>
      <p:guideLst>
        <p:guide orient="horz" pos="9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ichardwaugh/Documents/WORD/Grants/McGrath-BBB/AFMdata/AlineAFM-Collec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ichardwaugh/Documents/WORD/Grants/McGrath-BBB/AFMdata/AlineAFM-Collect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ichardwaugh/Documents/WORD/Grants/McGrath-BBB/AFMdata/AlineAFM-Collecte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ichardwaugh/Documents/WORD/Grants/McGrath-BBB/AFMdata/AlineAFM-Collect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data, CV&lt;0.5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10/7B, Static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Static!$N$5:$N$15</c:f>
              <c:numCache>
                <c:formatCode>General</c:formatCode>
                <c:ptCount val="1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</c:numCache>
            </c:numRef>
          </c:xVal>
          <c:yVal>
            <c:numRef>
              <c:f>Static!$J$5:$J$15</c:f>
              <c:numCache>
                <c:formatCode>General</c:formatCode>
                <c:ptCount val="11"/>
                <c:pt idx="0">
                  <c:v>0.1331161323</c:v>
                </c:pt>
                <c:pt idx="1">
                  <c:v>0.25545833579999999</c:v>
                </c:pt>
                <c:pt idx="3">
                  <c:v>0.14142958650000001</c:v>
                </c:pt>
                <c:pt idx="4">
                  <c:v>0.14350118949999999</c:v>
                </c:pt>
                <c:pt idx="5">
                  <c:v>9.9950100759999994E-2</c:v>
                </c:pt>
                <c:pt idx="6">
                  <c:v>3.9736431459999999E-2</c:v>
                </c:pt>
                <c:pt idx="8">
                  <c:v>0.15226062709999999</c:v>
                </c:pt>
                <c:pt idx="9">
                  <c:v>0.1079621927</c:v>
                </c:pt>
                <c:pt idx="10">
                  <c:v>0.12827558210000001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AE-9943-8B6D-98B9D8D651FD}"/>
            </c:ext>
          </c:extLst>
        </c:ser>
        <c:ser>
          <c:idx val="1"/>
          <c:order val="1"/>
          <c:tx>
            <c:v>10/7 Static 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Static!$N$23:$N$31</c:f>
              <c:numCache>
                <c:formatCode>General</c:formatCode>
                <c:ptCount val="9"/>
                <c:pt idx="0">
                  <c:v>0.47499999999999998</c:v>
                </c:pt>
                <c:pt idx="1">
                  <c:v>0.47499999999999998</c:v>
                </c:pt>
                <c:pt idx="2">
                  <c:v>0.47499999999999998</c:v>
                </c:pt>
                <c:pt idx="3">
                  <c:v>0.47499999999999998</c:v>
                </c:pt>
                <c:pt idx="4">
                  <c:v>0.47499999999999998</c:v>
                </c:pt>
                <c:pt idx="5">
                  <c:v>0.47499999999999998</c:v>
                </c:pt>
                <c:pt idx="6">
                  <c:v>0.47499999999999998</c:v>
                </c:pt>
                <c:pt idx="7">
                  <c:v>0.47499999999999998</c:v>
                </c:pt>
                <c:pt idx="8">
                  <c:v>0.47499999999999998</c:v>
                </c:pt>
              </c:numCache>
            </c:numRef>
          </c:xVal>
          <c:yVal>
            <c:numRef>
              <c:f>Static!$J$23:$J$31</c:f>
              <c:numCache>
                <c:formatCode>General</c:formatCode>
                <c:ptCount val="9"/>
                <c:pt idx="0">
                  <c:v>7.4411606290000001E-2</c:v>
                </c:pt>
                <c:pt idx="1">
                  <c:v>0.11151760934</c:v>
                </c:pt>
                <c:pt idx="2">
                  <c:v>0.14616606849</c:v>
                </c:pt>
                <c:pt idx="3">
                  <c:v>7.3686861049000005E-2</c:v>
                </c:pt>
                <c:pt idx="4">
                  <c:v>6.8452322538999993E-2</c:v>
                </c:pt>
                <c:pt idx="5">
                  <c:v>0.11721019100000001</c:v>
                </c:pt>
                <c:pt idx="6">
                  <c:v>6.7568677374999997E-2</c:v>
                </c:pt>
                <c:pt idx="7">
                  <c:v>0.15562728151999999</c:v>
                </c:pt>
                <c:pt idx="8">
                  <c:v>0.10962512306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EAE-9943-8B6D-98B9D8D651FD}"/>
            </c:ext>
          </c:extLst>
        </c:ser>
        <c:ser>
          <c:idx val="2"/>
          <c:order val="2"/>
          <c:tx>
            <c:v>10/14 Static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Static!$N$40:$N$46</c:f>
              <c:numCache>
                <c:formatCode>General</c:formatCode>
                <c:ptCount val="7"/>
                <c:pt idx="0">
                  <c:v>0.52500000000000002</c:v>
                </c:pt>
                <c:pt idx="1">
                  <c:v>0.52500000000000002</c:v>
                </c:pt>
                <c:pt idx="2">
                  <c:v>0.52500000000000002</c:v>
                </c:pt>
                <c:pt idx="3">
                  <c:v>0.52500000000000002</c:v>
                </c:pt>
                <c:pt idx="4">
                  <c:v>0.52500000000000002</c:v>
                </c:pt>
                <c:pt idx="6">
                  <c:v>0.52500000000000002</c:v>
                </c:pt>
              </c:numCache>
            </c:numRef>
          </c:xVal>
          <c:yVal>
            <c:numRef>
              <c:f>Static!$J$40:$J$46</c:f>
              <c:numCache>
                <c:formatCode>General</c:formatCode>
                <c:ptCount val="7"/>
                <c:pt idx="0">
                  <c:v>0.1341500991</c:v>
                </c:pt>
                <c:pt idx="1">
                  <c:v>3.1090690809999998E-2</c:v>
                </c:pt>
                <c:pt idx="2">
                  <c:v>6.963020466E-2</c:v>
                </c:pt>
                <c:pt idx="3">
                  <c:v>3.1614668550000002E-2</c:v>
                </c:pt>
                <c:pt idx="4">
                  <c:v>3.3723427690000002E-2</c:v>
                </c:pt>
                <c:pt idx="6">
                  <c:v>4.4142000000000001E-2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EAE-9943-8B6D-98B9D8D651FD}"/>
            </c:ext>
          </c:extLst>
        </c:ser>
        <c:ser>
          <c:idx val="3"/>
          <c:order val="3"/>
          <c:tx>
            <c:v>10/21A-Static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Static!$N$55:$N$62</c:f>
              <c:numCache>
                <c:formatCode>General</c:formatCode>
                <c:ptCount val="8"/>
                <c:pt idx="0">
                  <c:v>1.0249999999999999</c:v>
                </c:pt>
                <c:pt idx="1">
                  <c:v>1.0249999999999999</c:v>
                </c:pt>
                <c:pt idx="2">
                  <c:v>1.0249999999999999</c:v>
                </c:pt>
                <c:pt idx="3">
                  <c:v>1.0249999999999999</c:v>
                </c:pt>
                <c:pt idx="4">
                  <c:v>1.0249999999999999</c:v>
                </c:pt>
                <c:pt idx="5">
                  <c:v>1.0249999999999999</c:v>
                </c:pt>
                <c:pt idx="6">
                  <c:v>1.0249999999999999</c:v>
                </c:pt>
                <c:pt idx="7">
                  <c:v>1.0249999999999999</c:v>
                </c:pt>
              </c:numCache>
            </c:numRef>
          </c:xVal>
          <c:yVal>
            <c:numRef>
              <c:f>Static!$J$55:$J$62</c:f>
              <c:numCache>
                <c:formatCode>General</c:formatCode>
                <c:ptCount val="8"/>
                <c:pt idx="0">
                  <c:v>0.12811700000000001</c:v>
                </c:pt>
                <c:pt idx="1">
                  <c:v>0.1350140648</c:v>
                </c:pt>
                <c:pt idx="2">
                  <c:v>0.1235028173</c:v>
                </c:pt>
                <c:pt idx="3">
                  <c:v>0.11709799999999999</c:v>
                </c:pt>
                <c:pt idx="4">
                  <c:v>0.12512000000000001</c:v>
                </c:pt>
                <c:pt idx="5">
                  <c:v>0.105073</c:v>
                </c:pt>
                <c:pt idx="6">
                  <c:v>0.14185300000000001</c:v>
                </c:pt>
                <c:pt idx="7">
                  <c:v>1.9130999999999999E-2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EAE-9943-8B6D-98B9D8D651FD}"/>
            </c:ext>
          </c:extLst>
        </c:ser>
        <c:ser>
          <c:idx val="4"/>
          <c:order val="4"/>
          <c:tx>
            <c:v>10/21 StaticB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Static!$N$71:$N$76</c:f>
              <c:numCache>
                <c:formatCode>General</c:formatCode>
                <c:ptCount val="6"/>
                <c:pt idx="0">
                  <c:v>1.05</c:v>
                </c:pt>
                <c:pt idx="1">
                  <c:v>1.05</c:v>
                </c:pt>
                <c:pt idx="2">
                  <c:v>1.05</c:v>
                </c:pt>
                <c:pt idx="3">
                  <c:v>1.05</c:v>
                </c:pt>
                <c:pt idx="4">
                  <c:v>1.05</c:v>
                </c:pt>
                <c:pt idx="5">
                  <c:v>1.05</c:v>
                </c:pt>
              </c:numCache>
            </c:numRef>
          </c:xVal>
          <c:yVal>
            <c:numRef>
              <c:f>Static!$J$71:$J$76</c:f>
              <c:numCache>
                <c:formatCode>General</c:formatCode>
                <c:ptCount val="6"/>
                <c:pt idx="0">
                  <c:v>4.0052932721000002E-2</c:v>
                </c:pt>
                <c:pt idx="1">
                  <c:v>6.6473039124000002E-2</c:v>
                </c:pt>
                <c:pt idx="2">
                  <c:v>0.11004301268</c:v>
                </c:pt>
                <c:pt idx="3">
                  <c:v>3.5075194847000002E-2</c:v>
                </c:pt>
                <c:pt idx="4">
                  <c:v>0.14410726405999999</c:v>
                </c:pt>
                <c:pt idx="5">
                  <c:v>4.7778854177000001E-2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EAE-9943-8B6D-98B9D8D651FD}"/>
            </c:ext>
          </c:extLst>
        </c:ser>
        <c:ser>
          <c:idx val="13"/>
          <c:order val="5"/>
          <c:tx>
            <c:v>11/12 StaticA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Static!$N$95:$N$108</c:f>
              <c:numCache>
                <c:formatCode>General</c:formatCode>
                <c:ptCount val="14"/>
                <c:pt idx="0">
                  <c:v>1.075</c:v>
                </c:pt>
                <c:pt idx="1">
                  <c:v>1.075</c:v>
                </c:pt>
                <c:pt idx="2">
                  <c:v>1.075</c:v>
                </c:pt>
                <c:pt idx="3">
                  <c:v>1.075</c:v>
                </c:pt>
                <c:pt idx="4">
                  <c:v>1.075</c:v>
                </c:pt>
                <c:pt idx="5">
                  <c:v>1.075</c:v>
                </c:pt>
                <c:pt idx="6">
                  <c:v>1.075</c:v>
                </c:pt>
                <c:pt idx="7">
                  <c:v>1.075</c:v>
                </c:pt>
                <c:pt idx="8">
                  <c:v>1.075</c:v>
                </c:pt>
                <c:pt idx="9">
                  <c:v>1.075</c:v>
                </c:pt>
                <c:pt idx="10">
                  <c:v>1.075</c:v>
                </c:pt>
                <c:pt idx="11">
                  <c:v>1.075</c:v>
                </c:pt>
                <c:pt idx="12">
                  <c:v>1.075</c:v>
                </c:pt>
                <c:pt idx="13">
                  <c:v>1.075</c:v>
                </c:pt>
              </c:numCache>
            </c:numRef>
          </c:xVal>
          <c:yVal>
            <c:numRef>
              <c:f>Static!$J$95:$J$108</c:f>
              <c:numCache>
                <c:formatCode>General</c:formatCode>
                <c:ptCount val="14"/>
                <c:pt idx="2">
                  <c:v>6.0807124060000002E-2</c:v>
                </c:pt>
                <c:pt idx="3">
                  <c:v>1.762238432E-2</c:v>
                </c:pt>
                <c:pt idx="7">
                  <c:v>3.5039657330000001E-2</c:v>
                </c:pt>
                <c:pt idx="8">
                  <c:v>0.1441663688</c:v>
                </c:pt>
                <c:pt idx="9">
                  <c:v>7.8086694400000004E-2</c:v>
                </c:pt>
                <c:pt idx="10">
                  <c:v>6.7835182829999993E-2</c:v>
                </c:pt>
                <c:pt idx="11">
                  <c:v>9.4931764680000003E-2</c:v>
                </c:pt>
                <c:pt idx="12">
                  <c:v>0.27351842910000002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EAE-9943-8B6D-98B9D8D651FD}"/>
            </c:ext>
          </c:extLst>
        </c:ser>
        <c:ser>
          <c:idx val="14"/>
          <c:order val="6"/>
          <c:tx>
            <c:v>11/12 Static 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Static!$N$113:$N$125</c:f>
              <c:numCache>
                <c:formatCode>General</c:formatCode>
                <c:ptCount val="13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</c:numCache>
            </c:numRef>
          </c:xVal>
          <c:yVal>
            <c:numRef>
              <c:f>Static!$J$113:$J$125</c:f>
              <c:numCache>
                <c:formatCode>General</c:formatCode>
                <c:ptCount val="13"/>
                <c:pt idx="0">
                  <c:v>0.190943</c:v>
                </c:pt>
                <c:pt idx="1">
                  <c:v>3.6597999999999999E-2</c:v>
                </c:pt>
                <c:pt idx="2">
                  <c:v>7.3137300000000002E-2</c:v>
                </c:pt>
                <c:pt idx="3">
                  <c:v>3.9525100000000001E-2</c:v>
                </c:pt>
                <c:pt idx="4">
                  <c:v>7.7704200000000001E-3</c:v>
                </c:pt>
                <c:pt idx="5">
                  <c:v>0.11822100000000001</c:v>
                </c:pt>
                <c:pt idx="6">
                  <c:v>6.9292699999999999E-2</c:v>
                </c:pt>
                <c:pt idx="7">
                  <c:v>0.22128999999999999</c:v>
                </c:pt>
                <c:pt idx="8">
                  <c:v>4.5101000000000002E-2</c:v>
                </c:pt>
                <c:pt idx="9">
                  <c:v>2.02068E-2</c:v>
                </c:pt>
                <c:pt idx="10">
                  <c:v>5.0101199999999999E-2</c:v>
                </c:pt>
                <c:pt idx="12">
                  <c:v>1.39481E-2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EAE-9943-8B6D-98B9D8D651FD}"/>
            </c:ext>
          </c:extLst>
        </c:ser>
        <c:ser>
          <c:idx val="8"/>
          <c:order val="7"/>
          <c:tx>
            <c:v>11-19 Static 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Static!$N$132:$N$145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Static!$J$132:$J$145</c:f>
              <c:numCache>
                <c:formatCode>General</c:formatCode>
                <c:ptCount val="14"/>
                <c:pt idx="0">
                  <c:v>1.356294441E-2</c:v>
                </c:pt>
                <c:pt idx="1">
                  <c:v>6.5774484009999995E-2</c:v>
                </c:pt>
                <c:pt idx="3">
                  <c:v>1.2766878149999999E-2</c:v>
                </c:pt>
                <c:pt idx="4">
                  <c:v>5.202452271E-2</c:v>
                </c:pt>
                <c:pt idx="5">
                  <c:v>2.6398831920000001E-2</c:v>
                </c:pt>
                <c:pt idx="6">
                  <c:v>0.1018369251</c:v>
                </c:pt>
                <c:pt idx="8">
                  <c:v>0.1715340924</c:v>
                </c:pt>
                <c:pt idx="11">
                  <c:v>1.597499359E-2</c:v>
                </c:pt>
                <c:pt idx="13">
                  <c:v>6.3574945130000005E-2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EAE-9943-8B6D-98B9D8D651FD}"/>
            </c:ext>
          </c:extLst>
        </c:ser>
        <c:ser>
          <c:idx val="9"/>
          <c:order val="8"/>
          <c:tx>
            <c:v>11-19 Static 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Static!$N$152:$N$161</c:f>
              <c:numCache>
                <c:formatCode>General</c:formatCode>
                <c:ptCount val="10"/>
                <c:pt idx="0">
                  <c:v>0.97499999999999998</c:v>
                </c:pt>
                <c:pt idx="1">
                  <c:v>0.97499999999999998</c:v>
                </c:pt>
                <c:pt idx="2">
                  <c:v>0.97499999999999998</c:v>
                </c:pt>
                <c:pt idx="3">
                  <c:v>0.97499999999999998</c:v>
                </c:pt>
                <c:pt idx="4">
                  <c:v>0.97499999999999998</c:v>
                </c:pt>
                <c:pt idx="5">
                  <c:v>0.97499999999999998</c:v>
                </c:pt>
                <c:pt idx="6">
                  <c:v>0.97499999999999998</c:v>
                </c:pt>
                <c:pt idx="7">
                  <c:v>0.97499999999999998</c:v>
                </c:pt>
                <c:pt idx="8">
                  <c:v>0.97499999999999998</c:v>
                </c:pt>
                <c:pt idx="9">
                  <c:v>0.97499999999999998</c:v>
                </c:pt>
              </c:numCache>
            </c:numRef>
          </c:xVal>
          <c:yVal>
            <c:numRef>
              <c:f>Static!$J$152:$J$161</c:f>
              <c:numCache>
                <c:formatCode>General</c:formatCode>
                <c:ptCount val="10"/>
                <c:pt idx="0">
                  <c:v>6.3979599999999998E-2</c:v>
                </c:pt>
                <c:pt idx="1">
                  <c:v>2.9857000000000002E-2</c:v>
                </c:pt>
                <c:pt idx="2">
                  <c:v>6.5618599999999999E-2</c:v>
                </c:pt>
                <c:pt idx="3">
                  <c:v>7.0356199999999994E-2</c:v>
                </c:pt>
                <c:pt idx="4">
                  <c:v>0.201486</c:v>
                </c:pt>
                <c:pt idx="5">
                  <c:v>0.159465</c:v>
                </c:pt>
                <c:pt idx="6">
                  <c:v>6.4168000000000003E-2</c:v>
                </c:pt>
                <c:pt idx="7">
                  <c:v>0.16249</c:v>
                </c:pt>
                <c:pt idx="8">
                  <c:v>5.7514999999999997E-2</c:v>
                </c:pt>
                <c:pt idx="9">
                  <c:v>6.2161000000000001E-2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EAE-9943-8B6D-98B9D8D651FD}"/>
            </c:ext>
          </c:extLst>
        </c:ser>
        <c:ser>
          <c:idx val="10"/>
          <c:order val="9"/>
          <c:tx>
            <c:v>12-15 Static 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Static!$N$168:$N$177</c:f>
              <c:numCache>
                <c:formatCode>General</c:formatCode>
                <c:ptCount val="10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</c:numCache>
            </c:numRef>
          </c:xVal>
          <c:yVal>
            <c:numRef>
              <c:f>Static!$J$168:$J$177</c:f>
              <c:numCache>
                <c:formatCode>General</c:formatCode>
                <c:ptCount val="10"/>
                <c:pt idx="0">
                  <c:v>0.1165855076</c:v>
                </c:pt>
                <c:pt idx="3">
                  <c:v>4.770728162E-2</c:v>
                </c:pt>
                <c:pt idx="4">
                  <c:v>0.1189616034</c:v>
                </c:pt>
                <c:pt idx="5">
                  <c:v>7.5939584059999997E-3</c:v>
                </c:pt>
                <c:pt idx="6">
                  <c:v>9.4411878850000006E-2</c:v>
                </c:pt>
                <c:pt idx="7">
                  <c:v>3.6869733440000003E-2</c:v>
                </c:pt>
                <c:pt idx="8">
                  <c:v>4.7915158469999997E-2</c:v>
                </c:pt>
                <c:pt idx="9">
                  <c:v>6.232215151E-2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EAE-9943-8B6D-98B9D8D651FD}"/>
            </c:ext>
          </c:extLst>
        </c:ser>
        <c:ser>
          <c:idx val="11"/>
          <c:order val="10"/>
          <c:tx>
            <c:v>12-15 Static 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Static!$N$184:$N$189</c:f>
              <c:numCache>
                <c:formatCode>General</c:formatCode>
                <c:ptCount val="6"/>
                <c:pt idx="0">
                  <c:v>0.92500000000000004</c:v>
                </c:pt>
                <c:pt idx="1">
                  <c:v>0.92500000000000004</c:v>
                </c:pt>
                <c:pt idx="2">
                  <c:v>0.92500000000000004</c:v>
                </c:pt>
                <c:pt idx="3">
                  <c:v>0.92500000000000004</c:v>
                </c:pt>
                <c:pt idx="4">
                  <c:v>0.92500000000000004</c:v>
                </c:pt>
                <c:pt idx="5">
                  <c:v>0.92500000000000004</c:v>
                </c:pt>
              </c:numCache>
            </c:numRef>
          </c:xVal>
          <c:yVal>
            <c:numRef>
              <c:f>Static!$J$184:$J$189</c:f>
              <c:numCache>
                <c:formatCode>General</c:formatCode>
                <c:ptCount val="6"/>
                <c:pt idx="1">
                  <c:v>3.1077610450000001E-2</c:v>
                </c:pt>
                <c:pt idx="2">
                  <c:v>2.4974987630000001E-2</c:v>
                </c:pt>
                <c:pt idx="3">
                  <c:v>1.14015226E-2</c:v>
                </c:pt>
                <c:pt idx="4">
                  <c:v>8.5465707409999994E-2</c:v>
                </c:pt>
                <c:pt idx="5">
                  <c:v>2.718084607E-2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EAE-9943-8B6D-98B9D8D651FD}"/>
            </c:ext>
          </c:extLst>
        </c:ser>
        <c:ser>
          <c:idx val="5"/>
          <c:order val="11"/>
          <c:tx>
            <c:v>10/14A-10dyn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'10dynPercm2'!$N$4:$N$15</c:f>
              <c:numCache>
                <c:formatCode>General</c:formatCode>
                <c:ptCount val="12"/>
                <c:pt idx="0">
                  <c:v>1.9750000000000001</c:v>
                </c:pt>
                <c:pt idx="1">
                  <c:v>1.9750000000000001</c:v>
                </c:pt>
                <c:pt idx="2">
                  <c:v>1.9750000000000001</c:v>
                </c:pt>
                <c:pt idx="3">
                  <c:v>1.9750000000000001</c:v>
                </c:pt>
                <c:pt idx="4">
                  <c:v>1.9750000000000001</c:v>
                </c:pt>
                <c:pt idx="5">
                  <c:v>1.9750000000000001</c:v>
                </c:pt>
                <c:pt idx="6">
                  <c:v>1.9750000000000001</c:v>
                </c:pt>
                <c:pt idx="7">
                  <c:v>1.9750000000000001</c:v>
                </c:pt>
                <c:pt idx="8">
                  <c:v>1.9750000000000001</c:v>
                </c:pt>
                <c:pt idx="9">
                  <c:v>1.9750000000000001</c:v>
                </c:pt>
                <c:pt idx="10">
                  <c:v>1.9750000000000001</c:v>
                </c:pt>
                <c:pt idx="11">
                  <c:v>1.9750000000000001</c:v>
                </c:pt>
              </c:numCache>
            </c:numRef>
          </c:xVal>
          <c:yVal>
            <c:numRef>
              <c:f>'10dynPercm2'!$J$4:$J$15</c:f>
              <c:numCache>
                <c:formatCode>General</c:formatCode>
                <c:ptCount val="12"/>
                <c:pt idx="0">
                  <c:v>0.10537944489999999</c:v>
                </c:pt>
                <c:pt idx="1">
                  <c:v>5.468307427E-2</c:v>
                </c:pt>
                <c:pt idx="2">
                  <c:v>1.331369604E-2</c:v>
                </c:pt>
                <c:pt idx="3">
                  <c:v>7.5634636879999995E-2</c:v>
                </c:pt>
                <c:pt idx="4">
                  <c:v>3.4263262939999997E-2</c:v>
                </c:pt>
                <c:pt idx="5">
                  <c:v>7.108635227E-2</c:v>
                </c:pt>
                <c:pt idx="6">
                  <c:v>5.4061088319999999E-2</c:v>
                </c:pt>
                <c:pt idx="7">
                  <c:v>0.18066806690000001</c:v>
                </c:pt>
                <c:pt idx="8">
                  <c:v>0.1115333084</c:v>
                </c:pt>
                <c:pt idx="9">
                  <c:v>0.14752282489999999</c:v>
                </c:pt>
                <c:pt idx="10">
                  <c:v>9.119749798E-2</c:v>
                </c:pt>
                <c:pt idx="11">
                  <c:v>4.35682082E-2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EAE-9943-8B6D-98B9D8D651FD}"/>
            </c:ext>
          </c:extLst>
        </c:ser>
        <c:ser>
          <c:idx val="6"/>
          <c:order val="12"/>
          <c:tx>
            <c:v>10/14B-10dyn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'10dynPercm2'!$N$24:$N$38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xVal>
          <c:yVal>
            <c:numRef>
              <c:f>'10dynPercm2'!$J$24:$J$38</c:f>
              <c:numCache>
                <c:formatCode>General</c:formatCode>
                <c:ptCount val="15"/>
                <c:pt idx="0">
                  <c:v>0.128299</c:v>
                </c:pt>
                <c:pt idx="1">
                  <c:v>8.1071299999999999E-2</c:v>
                </c:pt>
                <c:pt idx="2">
                  <c:v>0.103619</c:v>
                </c:pt>
                <c:pt idx="3">
                  <c:v>8.8563699999999995E-2</c:v>
                </c:pt>
                <c:pt idx="4">
                  <c:v>0.20730399999999999</c:v>
                </c:pt>
                <c:pt idx="5">
                  <c:v>4.5490799999999998E-2</c:v>
                </c:pt>
                <c:pt idx="6">
                  <c:v>6.1283499999999998E-2</c:v>
                </c:pt>
                <c:pt idx="7">
                  <c:v>0.16467300000000001</c:v>
                </c:pt>
                <c:pt idx="8">
                  <c:v>0.185006</c:v>
                </c:pt>
                <c:pt idx="9">
                  <c:v>4.8913900000000003E-2</c:v>
                </c:pt>
                <c:pt idx="10">
                  <c:v>0.107878</c:v>
                </c:pt>
                <c:pt idx="11">
                  <c:v>3.8722600000000003E-2</c:v>
                </c:pt>
                <c:pt idx="12">
                  <c:v>9.0150800000000003E-2</c:v>
                </c:pt>
                <c:pt idx="13">
                  <c:v>8.5233100000000006E-2</c:v>
                </c:pt>
                <c:pt idx="14">
                  <c:v>5.31581E-2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EAE-9943-8B6D-98B9D8D651FD}"/>
            </c:ext>
          </c:extLst>
        </c:ser>
        <c:ser>
          <c:idx val="7"/>
          <c:order val="13"/>
          <c:tx>
            <c:v>10/21-10dyn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'10dynPercm2'!$N$47:$N$57</c:f>
              <c:numCache>
                <c:formatCode>General</c:formatCode>
                <c:ptCount val="11"/>
                <c:pt idx="0">
                  <c:v>2.0249999999999999</c:v>
                </c:pt>
                <c:pt idx="1">
                  <c:v>2.0249999999999999</c:v>
                </c:pt>
                <c:pt idx="2">
                  <c:v>2.0249999999999999</c:v>
                </c:pt>
                <c:pt idx="3">
                  <c:v>2.0249999999999999</c:v>
                </c:pt>
                <c:pt idx="4">
                  <c:v>2.0249999999999999</c:v>
                </c:pt>
                <c:pt idx="5">
                  <c:v>2.0249999999999999</c:v>
                </c:pt>
                <c:pt idx="6">
                  <c:v>2.0249999999999999</c:v>
                </c:pt>
                <c:pt idx="7">
                  <c:v>2.0249999999999999</c:v>
                </c:pt>
                <c:pt idx="8">
                  <c:v>2.0249999999999999</c:v>
                </c:pt>
                <c:pt idx="9">
                  <c:v>2.0249999999999999</c:v>
                </c:pt>
                <c:pt idx="10">
                  <c:v>2.0249999999999999</c:v>
                </c:pt>
              </c:numCache>
            </c:numRef>
          </c:xVal>
          <c:yVal>
            <c:numRef>
              <c:f>'10dynPercm2'!$J$47:$J$57</c:f>
              <c:numCache>
                <c:formatCode>General</c:formatCode>
                <c:ptCount val="11"/>
                <c:pt idx="0">
                  <c:v>0.13430179537</c:v>
                </c:pt>
                <c:pt idx="1">
                  <c:v>7.4446448087999995E-2</c:v>
                </c:pt>
                <c:pt idx="2">
                  <c:v>5.0599108740000003E-2</c:v>
                </c:pt>
                <c:pt idx="3">
                  <c:v>4.4890389799000001E-2</c:v>
                </c:pt>
                <c:pt idx="4">
                  <c:v>0.15486433413</c:v>
                </c:pt>
                <c:pt idx="5">
                  <c:v>0.17498857507999999</c:v>
                </c:pt>
                <c:pt idx="6">
                  <c:v>7.7097312508999996E-2</c:v>
                </c:pt>
                <c:pt idx="7">
                  <c:v>0.11386683941</c:v>
                </c:pt>
                <c:pt idx="8">
                  <c:v>0.15178312802999999</c:v>
                </c:pt>
                <c:pt idx="9">
                  <c:v>0.10924074465</c:v>
                </c:pt>
                <c:pt idx="10">
                  <c:v>6.1079594166999998E-2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EAE-9943-8B6D-98B9D8D651FD}"/>
            </c:ext>
          </c:extLst>
        </c:ser>
        <c:ser>
          <c:idx val="15"/>
          <c:order val="14"/>
          <c:tx>
            <c:v>11/12 10dyn/cm2, early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'10dynPercm2'!$N$74:$N$85</c:f>
              <c:numCache>
                <c:formatCode>General</c:formatCode>
                <c:ptCount val="12"/>
                <c:pt idx="0">
                  <c:v>2.0750000000000002</c:v>
                </c:pt>
                <c:pt idx="1">
                  <c:v>2.0750000000000002</c:v>
                </c:pt>
                <c:pt idx="2">
                  <c:v>2.0750000000000002</c:v>
                </c:pt>
                <c:pt idx="3">
                  <c:v>2.0750000000000002</c:v>
                </c:pt>
                <c:pt idx="4">
                  <c:v>2.0750000000000002</c:v>
                </c:pt>
                <c:pt idx="5">
                  <c:v>2.0750000000000002</c:v>
                </c:pt>
                <c:pt idx="6">
                  <c:v>2.0750000000000002</c:v>
                </c:pt>
                <c:pt idx="7">
                  <c:v>2.0750000000000002</c:v>
                </c:pt>
                <c:pt idx="8">
                  <c:v>2.0750000000000002</c:v>
                </c:pt>
                <c:pt idx="9">
                  <c:v>2.0750000000000002</c:v>
                </c:pt>
                <c:pt idx="10">
                  <c:v>2.0750000000000002</c:v>
                </c:pt>
                <c:pt idx="11">
                  <c:v>2.0750000000000002</c:v>
                </c:pt>
              </c:numCache>
            </c:numRef>
          </c:xVal>
          <c:yVal>
            <c:numRef>
              <c:f>'10dynPercm2'!$J$74:$J$85</c:f>
              <c:numCache>
                <c:formatCode>General</c:formatCode>
                <c:ptCount val="12"/>
                <c:pt idx="0">
                  <c:v>0.15893299999999999</c:v>
                </c:pt>
                <c:pt idx="1">
                  <c:v>8.3495899999999998E-2</c:v>
                </c:pt>
                <c:pt idx="2">
                  <c:v>3.916E-2</c:v>
                </c:pt>
                <c:pt idx="3">
                  <c:v>4.3497099999999997E-2</c:v>
                </c:pt>
                <c:pt idx="5">
                  <c:v>0.181093</c:v>
                </c:pt>
                <c:pt idx="6">
                  <c:v>0.15676000000000001</c:v>
                </c:pt>
                <c:pt idx="7">
                  <c:v>5.2891300000000002E-2</c:v>
                </c:pt>
                <c:pt idx="8">
                  <c:v>0.10365000000000001</c:v>
                </c:pt>
                <c:pt idx="9">
                  <c:v>0.11310099999999999</c:v>
                </c:pt>
                <c:pt idx="10">
                  <c:v>0.112863</c:v>
                </c:pt>
                <c:pt idx="11">
                  <c:v>8.37281E-2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EAE-9943-8B6D-98B9D8D651FD}"/>
            </c:ext>
          </c:extLst>
        </c:ser>
        <c:ser>
          <c:idx val="16"/>
          <c:order val="15"/>
          <c:tx>
            <c:v>11/12 10dyn/cm2, late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'10dynPercm2'!$N$90:$N$100</c:f>
              <c:numCache>
                <c:formatCode>General</c:formatCode>
                <c:ptCount val="11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2.1</c:v>
                </c:pt>
                <c:pt idx="9">
                  <c:v>2.1</c:v>
                </c:pt>
                <c:pt idx="10">
                  <c:v>2.1</c:v>
                </c:pt>
              </c:numCache>
            </c:numRef>
          </c:xVal>
          <c:yVal>
            <c:numRef>
              <c:f>'10dynPercm2'!$J$90:$J$100</c:f>
              <c:numCache>
                <c:formatCode>General</c:formatCode>
                <c:ptCount val="11"/>
                <c:pt idx="1">
                  <c:v>8.7614252990000002E-2</c:v>
                </c:pt>
                <c:pt idx="2">
                  <c:v>8.3708264079999997E-2</c:v>
                </c:pt>
                <c:pt idx="3">
                  <c:v>6.0754150489999999E-2</c:v>
                </c:pt>
                <c:pt idx="4">
                  <c:v>5.4247996540000003E-2</c:v>
                </c:pt>
                <c:pt idx="5">
                  <c:v>7.7203016439999994E-2</c:v>
                </c:pt>
                <c:pt idx="8">
                  <c:v>8.2528110490000001E-2</c:v>
                </c:pt>
                <c:pt idx="9">
                  <c:v>6.5661285139999997E-2</c:v>
                </c:pt>
                <c:pt idx="10">
                  <c:v>0.1070232986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EAE-9943-8B6D-98B9D8D651FD}"/>
            </c:ext>
          </c:extLst>
        </c:ser>
        <c:ser>
          <c:idx val="12"/>
          <c:order val="16"/>
          <c:tx>
            <c:v>11-19 10 dyn/cm2 *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'10dynPercm2'!$N$107:$N$121</c:f>
              <c:numCache>
                <c:formatCode>General</c:formatCode>
                <c:ptCount val="15"/>
                <c:pt idx="0">
                  <c:v>2.0499999999999998</c:v>
                </c:pt>
                <c:pt idx="1">
                  <c:v>2.0499999999999998</c:v>
                </c:pt>
                <c:pt idx="2">
                  <c:v>2.0499999999999998</c:v>
                </c:pt>
                <c:pt idx="3">
                  <c:v>2.0499999999999998</c:v>
                </c:pt>
                <c:pt idx="4">
                  <c:v>2.0499999999999998</c:v>
                </c:pt>
                <c:pt idx="5">
                  <c:v>2.0499999999999998</c:v>
                </c:pt>
                <c:pt idx="6">
                  <c:v>2.0499999999999998</c:v>
                </c:pt>
                <c:pt idx="7">
                  <c:v>2.0499999999999998</c:v>
                </c:pt>
                <c:pt idx="8">
                  <c:v>2.0499999999999998</c:v>
                </c:pt>
                <c:pt idx="9">
                  <c:v>2.0499999999999998</c:v>
                </c:pt>
                <c:pt idx="10">
                  <c:v>2.0499999999999998</c:v>
                </c:pt>
                <c:pt idx="11">
                  <c:v>2.0499999999999998</c:v>
                </c:pt>
                <c:pt idx="12">
                  <c:v>2.0499999999999998</c:v>
                </c:pt>
                <c:pt idx="13">
                  <c:v>2.0499999999999998</c:v>
                </c:pt>
                <c:pt idx="14">
                  <c:v>2.0499999999999998</c:v>
                </c:pt>
              </c:numCache>
            </c:numRef>
          </c:xVal>
          <c:yVal>
            <c:numRef>
              <c:f>'10dynPercm2'!$J$107:$J$120</c:f>
              <c:numCache>
                <c:formatCode>General</c:formatCode>
                <c:ptCount val="14"/>
                <c:pt idx="0">
                  <c:v>4.1102008682000001E-2</c:v>
                </c:pt>
                <c:pt idx="1">
                  <c:v>4.9393977126999999E-2</c:v>
                </c:pt>
                <c:pt idx="2">
                  <c:v>6.2250308347000002E-2</c:v>
                </c:pt>
                <c:pt idx="5">
                  <c:v>7.6677953662999995E-2</c:v>
                </c:pt>
                <c:pt idx="7">
                  <c:v>4.0950716906000002E-2</c:v>
                </c:pt>
                <c:pt idx="8">
                  <c:v>4.4193835985999998E-2</c:v>
                </c:pt>
                <c:pt idx="10">
                  <c:v>8.3138521389000006E-2</c:v>
                </c:pt>
                <c:pt idx="13">
                  <c:v>6.6518076874999998E-2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3EAE-9943-8B6D-98B9D8D65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595567"/>
        <c:axId val="309511583"/>
      </c:scatterChart>
      <c:valAx>
        <c:axId val="30959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511583"/>
        <c:crosses val="autoZero"/>
        <c:crossBetween val="midCat"/>
      </c:valAx>
      <c:valAx>
        <c:axId val="30951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Thickness (um)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5955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282628581166953"/>
          <c:y val="4.9885626813464382E-2"/>
          <c:w val="0.25739499555466122"/>
          <c:h val="0.88401642569659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data, CV&lt;0.5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10/7B, Static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Static!$N$5:$N$15</c:f>
              <c:numCache>
                <c:formatCode>General</c:formatCode>
                <c:ptCount val="1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</c:numCache>
            </c:numRef>
          </c:xVal>
          <c:yVal>
            <c:numRef>
              <c:f>Static!$B$5:$B$15</c:f>
              <c:numCache>
                <c:formatCode>General</c:formatCode>
                <c:ptCount val="11"/>
                <c:pt idx="0">
                  <c:v>17.72283758</c:v>
                </c:pt>
                <c:pt idx="1">
                  <c:v>5.6702799150000001</c:v>
                </c:pt>
                <c:pt idx="3">
                  <c:v>2.2782739799999998</c:v>
                </c:pt>
                <c:pt idx="4">
                  <c:v>24.953826190000001</c:v>
                </c:pt>
                <c:pt idx="5">
                  <c:v>42.101971380000002</c:v>
                </c:pt>
                <c:pt idx="6">
                  <c:v>3.0888314530000001</c:v>
                </c:pt>
                <c:pt idx="8">
                  <c:v>17.854059039999999</c:v>
                </c:pt>
                <c:pt idx="9">
                  <c:v>20.019086160000001</c:v>
                </c:pt>
                <c:pt idx="10">
                  <c:v>9.8257017619999996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89-1648-A15B-2F0950119313}"/>
            </c:ext>
          </c:extLst>
        </c:ser>
        <c:ser>
          <c:idx val="1"/>
          <c:order val="1"/>
          <c:tx>
            <c:v>10/7 Static 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Static!$N$23:$N$31</c:f>
              <c:numCache>
                <c:formatCode>General</c:formatCode>
                <c:ptCount val="9"/>
                <c:pt idx="0">
                  <c:v>0.47499999999999998</c:v>
                </c:pt>
                <c:pt idx="1">
                  <c:v>0.47499999999999998</c:v>
                </c:pt>
                <c:pt idx="2">
                  <c:v>0.47499999999999998</c:v>
                </c:pt>
                <c:pt idx="3">
                  <c:v>0.47499999999999998</c:v>
                </c:pt>
                <c:pt idx="4">
                  <c:v>0.47499999999999998</c:v>
                </c:pt>
                <c:pt idx="5">
                  <c:v>0.47499999999999998</c:v>
                </c:pt>
                <c:pt idx="6">
                  <c:v>0.47499999999999998</c:v>
                </c:pt>
                <c:pt idx="7">
                  <c:v>0.47499999999999998</c:v>
                </c:pt>
                <c:pt idx="8">
                  <c:v>0.47499999999999998</c:v>
                </c:pt>
              </c:numCache>
            </c:numRef>
          </c:xVal>
          <c:yVal>
            <c:numRef>
              <c:f>Static!$B$23:$B$31</c:f>
              <c:numCache>
                <c:formatCode>General</c:formatCode>
                <c:ptCount val="9"/>
                <c:pt idx="0">
                  <c:v>31.610521883000001</c:v>
                </c:pt>
                <c:pt idx="1">
                  <c:v>4.5227716043999999</c:v>
                </c:pt>
                <c:pt idx="2">
                  <c:v>16.720489787000002</c:v>
                </c:pt>
                <c:pt idx="3">
                  <c:v>2.3535368258</c:v>
                </c:pt>
                <c:pt idx="4">
                  <c:v>45.122994501000001</c:v>
                </c:pt>
                <c:pt idx="5">
                  <c:v>14.309003047999999</c:v>
                </c:pt>
                <c:pt idx="6">
                  <c:v>63.882903673999998</c:v>
                </c:pt>
                <c:pt idx="7">
                  <c:v>16.141546355999999</c:v>
                </c:pt>
                <c:pt idx="8">
                  <c:v>2.5273137869000002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89-1648-A15B-2F0950119313}"/>
            </c:ext>
          </c:extLst>
        </c:ser>
        <c:ser>
          <c:idx val="2"/>
          <c:order val="2"/>
          <c:tx>
            <c:v>10/14 Static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Static!$N$40:$N$46</c:f>
              <c:numCache>
                <c:formatCode>General</c:formatCode>
                <c:ptCount val="7"/>
                <c:pt idx="0">
                  <c:v>0.52500000000000002</c:v>
                </c:pt>
                <c:pt idx="1">
                  <c:v>0.52500000000000002</c:v>
                </c:pt>
                <c:pt idx="2">
                  <c:v>0.52500000000000002</c:v>
                </c:pt>
                <c:pt idx="3">
                  <c:v>0.52500000000000002</c:v>
                </c:pt>
                <c:pt idx="4">
                  <c:v>0.52500000000000002</c:v>
                </c:pt>
                <c:pt idx="6">
                  <c:v>0.52500000000000002</c:v>
                </c:pt>
              </c:numCache>
            </c:numRef>
          </c:xVal>
          <c:yVal>
            <c:numRef>
              <c:f>Static!$B$40:$B$45</c:f>
              <c:numCache>
                <c:formatCode>General</c:formatCode>
                <c:ptCount val="6"/>
                <c:pt idx="0">
                  <c:v>51.06229184</c:v>
                </c:pt>
                <c:pt idx="1">
                  <c:v>5.6217796809999996</c:v>
                </c:pt>
                <c:pt idx="2">
                  <c:v>20.467292260000001</c:v>
                </c:pt>
                <c:pt idx="3">
                  <c:v>3.1664190410000002</c:v>
                </c:pt>
                <c:pt idx="4">
                  <c:v>4.4221415750000004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689-1648-A15B-2F0950119313}"/>
            </c:ext>
          </c:extLst>
        </c:ser>
        <c:ser>
          <c:idx val="3"/>
          <c:order val="3"/>
          <c:tx>
            <c:v>10/21A-Static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Static!$N$55:$N$62</c:f>
              <c:numCache>
                <c:formatCode>General</c:formatCode>
                <c:ptCount val="8"/>
                <c:pt idx="0">
                  <c:v>1.0249999999999999</c:v>
                </c:pt>
                <c:pt idx="1">
                  <c:v>1.0249999999999999</c:v>
                </c:pt>
                <c:pt idx="2">
                  <c:v>1.0249999999999999</c:v>
                </c:pt>
                <c:pt idx="3">
                  <c:v>1.0249999999999999</c:v>
                </c:pt>
                <c:pt idx="4">
                  <c:v>1.0249999999999999</c:v>
                </c:pt>
                <c:pt idx="5">
                  <c:v>1.0249999999999999</c:v>
                </c:pt>
                <c:pt idx="6">
                  <c:v>1.0249999999999999</c:v>
                </c:pt>
                <c:pt idx="7">
                  <c:v>1.0249999999999999</c:v>
                </c:pt>
              </c:numCache>
            </c:numRef>
          </c:xVal>
          <c:yVal>
            <c:numRef>
              <c:f>Static!$B$55:$B$62</c:f>
              <c:numCache>
                <c:formatCode>General</c:formatCode>
                <c:ptCount val="8"/>
                <c:pt idx="0">
                  <c:v>31.5596</c:v>
                </c:pt>
                <c:pt idx="1">
                  <c:v>18.432777860000002</c:v>
                </c:pt>
                <c:pt idx="2">
                  <c:v>25.191138649999999</c:v>
                </c:pt>
                <c:pt idx="3">
                  <c:v>15.5943</c:v>
                </c:pt>
                <c:pt idx="4">
                  <c:v>40.576999999999998</c:v>
                </c:pt>
                <c:pt idx="5">
                  <c:v>22.1175</c:v>
                </c:pt>
                <c:pt idx="6">
                  <c:v>3.47356</c:v>
                </c:pt>
                <c:pt idx="7">
                  <c:v>1.3280799999999999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689-1648-A15B-2F0950119313}"/>
            </c:ext>
          </c:extLst>
        </c:ser>
        <c:ser>
          <c:idx val="4"/>
          <c:order val="4"/>
          <c:tx>
            <c:v>10/21 StaticB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Static!$N$71:$N$76</c:f>
              <c:numCache>
                <c:formatCode>General</c:formatCode>
                <c:ptCount val="6"/>
                <c:pt idx="0">
                  <c:v>1.05</c:v>
                </c:pt>
                <c:pt idx="1">
                  <c:v>1.05</c:v>
                </c:pt>
                <c:pt idx="2">
                  <c:v>1.05</c:v>
                </c:pt>
                <c:pt idx="3">
                  <c:v>1.05</c:v>
                </c:pt>
                <c:pt idx="4">
                  <c:v>1.05</c:v>
                </c:pt>
                <c:pt idx="5">
                  <c:v>1.05</c:v>
                </c:pt>
              </c:numCache>
            </c:numRef>
          </c:xVal>
          <c:yVal>
            <c:numRef>
              <c:f>Static!$B$71:$B$76</c:f>
              <c:numCache>
                <c:formatCode>General</c:formatCode>
                <c:ptCount val="6"/>
                <c:pt idx="0">
                  <c:v>3.4459400571000001</c:v>
                </c:pt>
                <c:pt idx="1">
                  <c:v>48.542331292999997</c:v>
                </c:pt>
                <c:pt idx="2">
                  <c:v>2.1150421912000001</c:v>
                </c:pt>
                <c:pt idx="3">
                  <c:v>6.2807350172999996</c:v>
                </c:pt>
                <c:pt idx="4">
                  <c:v>14.412595120000001</c:v>
                </c:pt>
                <c:pt idx="5">
                  <c:v>3.1794031588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689-1648-A15B-2F0950119313}"/>
            </c:ext>
          </c:extLst>
        </c:ser>
        <c:ser>
          <c:idx val="13"/>
          <c:order val="5"/>
          <c:tx>
            <c:v>11/12 StaticA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Static!$N$95:$N$108</c:f>
              <c:numCache>
                <c:formatCode>General</c:formatCode>
                <c:ptCount val="14"/>
                <c:pt idx="0">
                  <c:v>1.075</c:v>
                </c:pt>
                <c:pt idx="1">
                  <c:v>1.075</c:v>
                </c:pt>
                <c:pt idx="2">
                  <c:v>1.075</c:v>
                </c:pt>
                <c:pt idx="3">
                  <c:v>1.075</c:v>
                </c:pt>
                <c:pt idx="4">
                  <c:v>1.075</c:v>
                </c:pt>
                <c:pt idx="5">
                  <c:v>1.075</c:v>
                </c:pt>
                <c:pt idx="6">
                  <c:v>1.075</c:v>
                </c:pt>
                <c:pt idx="7">
                  <c:v>1.075</c:v>
                </c:pt>
                <c:pt idx="8">
                  <c:v>1.075</c:v>
                </c:pt>
                <c:pt idx="9">
                  <c:v>1.075</c:v>
                </c:pt>
                <c:pt idx="10">
                  <c:v>1.075</c:v>
                </c:pt>
                <c:pt idx="11">
                  <c:v>1.075</c:v>
                </c:pt>
                <c:pt idx="12">
                  <c:v>1.075</c:v>
                </c:pt>
                <c:pt idx="13">
                  <c:v>1.075</c:v>
                </c:pt>
              </c:numCache>
            </c:numRef>
          </c:xVal>
          <c:yVal>
            <c:numRef>
              <c:f>Static!$B$95:$B$108</c:f>
              <c:numCache>
                <c:formatCode>General</c:formatCode>
                <c:ptCount val="14"/>
                <c:pt idx="2">
                  <c:v>16.154779619999999</c:v>
                </c:pt>
                <c:pt idx="3">
                  <c:v>4.2803458120000002</c:v>
                </c:pt>
                <c:pt idx="7">
                  <c:v>9.9322305449999995</c:v>
                </c:pt>
                <c:pt idx="8">
                  <c:v>18.149635790000001</c:v>
                </c:pt>
                <c:pt idx="9">
                  <c:v>2.5482092249999999</c:v>
                </c:pt>
                <c:pt idx="10">
                  <c:v>4.3444637100000003</c:v>
                </c:pt>
                <c:pt idx="11">
                  <c:v>3.25798619</c:v>
                </c:pt>
                <c:pt idx="12">
                  <c:v>4.3115522449999997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689-1648-A15B-2F0950119313}"/>
            </c:ext>
          </c:extLst>
        </c:ser>
        <c:ser>
          <c:idx val="14"/>
          <c:order val="6"/>
          <c:tx>
            <c:v>11/12 Static 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Static!$N$113:$N$125</c:f>
              <c:numCache>
                <c:formatCode>General</c:formatCode>
                <c:ptCount val="13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</c:numCache>
            </c:numRef>
          </c:xVal>
          <c:yVal>
            <c:numRef>
              <c:f>Static!$B$113:$B$125</c:f>
              <c:numCache>
                <c:formatCode>General</c:formatCode>
                <c:ptCount val="13"/>
                <c:pt idx="0">
                  <c:v>12.5535</c:v>
                </c:pt>
                <c:pt idx="1">
                  <c:v>1.6985699999999999</c:v>
                </c:pt>
                <c:pt idx="2">
                  <c:v>8.4216899999999999</c:v>
                </c:pt>
                <c:pt idx="3">
                  <c:v>8.5002899999999997</c:v>
                </c:pt>
                <c:pt idx="4">
                  <c:v>8.9977400000000003</c:v>
                </c:pt>
                <c:pt idx="5">
                  <c:v>24.510400000000001</c:v>
                </c:pt>
                <c:pt idx="6">
                  <c:v>48.138599999999997</c:v>
                </c:pt>
                <c:pt idx="7">
                  <c:v>6.9571100000000001</c:v>
                </c:pt>
                <c:pt idx="8">
                  <c:v>1.9010499999999999</c:v>
                </c:pt>
                <c:pt idx="9">
                  <c:v>4.5323500000000001</c:v>
                </c:pt>
                <c:pt idx="10">
                  <c:v>6.2012900000000002</c:v>
                </c:pt>
                <c:pt idx="12">
                  <c:v>2.61056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689-1648-A15B-2F0950119313}"/>
            </c:ext>
          </c:extLst>
        </c:ser>
        <c:ser>
          <c:idx val="8"/>
          <c:order val="7"/>
          <c:tx>
            <c:v>11-19 Static 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Static!$N$132:$N$145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Static!$B$132:$B$145</c:f>
              <c:numCache>
                <c:formatCode>General</c:formatCode>
                <c:ptCount val="14"/>
                <c:pt idx="0">
                  <c:v>4.5378215639999997</c:v>
                </c:pt>
                <c:pt idx="1">
                  <c:v>46.867205650000002</c:v>
                </c:pt>
                <c:pt idx="3">
                  <c:v>18.276665699999999</c:v>
                </c:pt>
                <c:pt idx="4">
                  <c:v>52.828527690000001</c:v>
                </c:pt>
                <c:pt idx="5">
                  <c:v>2.8174705279999999</c:v>
                </c:pt>
                <c:pt idx="6">
                  <c:v>27.53857107</c:v>
                </c:pt>
                <c:pt idx="8">
                  <c:v>4.3209472660000001</c:v>
                </c:pt>
                <c:pt idx="11">
                  <c:v>12.8981835</c:v>
                </c:pt>
                <c:pt idx="13">
                  <c:v>9.7956503139999995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689-1648-A15B-2F0950119313}"/>
            </c:ext>
          </c:extLst>
        </c:ser>
        <c:ser>
          <c:idx val="9"/>
          <c:order val="8"/>
          <c:tx>
            <c:v>11-19 Static 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Static!$N$152:$N$161</c:f>
              <c:numCache>
                <c:formatCode>General</c:formatCode>
                <c:ptCount val="10"/>
                <c:pt idx="0">
                  <c:v>0.97499999999999998</c:v>
                </c:pt>
                <c:pt idx="1">
                  <c:v>0.97499999999999998</c:v>
                </c:pt>
                <c:pt idx="2">
                  <c:v>0.97499999999999998</c:v>
                </c:pt>
                <c:pt idx="3">
                  <c:v>0.97499999999999998</c:v>
                </c:pt>
                <c:pt idx="4">
                  <c:v>0.97499999999999998</c:v>
                </c:pt>
                <c:pt idx="5">
                  <c:v>0.97499999999999998</c:v>
                </c:pt>
                <c:pt idx="6">
                  <c:v>0.97499999999999998</c:v>
                </c:pt>
                <c:pt idx="7">
                  <c:v>0.97499999999999998</c:v>
                </c:pt>
                <c:pt idx="8">
                  <c:v>0.97499999999999998</c:v>
                </c:pt>
                <c:pt idx="9">
                  <c:v>0.97499999999999998</c:v>
                </c:pt>
              </c:numCache>
            </c:numRef>
          </c:xVal>
          <c:yVal>
            <c:numRef>
              <c:f>Static!$B$152:$B$161</c:f>
              <c:numCache>
                <c:formatCode>General</c:formatCode>
                <c:ptCount val="10"/>
                <c:pt idx="0">
                  <c:v>56.954999999999998</c:v>
                </c:pt>
                <c:pt idx="1">
                  <c:v>12.897399999999999</c:v>
                </c:pt>
                <c:pt idx="2">
                  <c:v>32.534199999999998</c:v>
                </c:pt>
                <c:pt idx="3">
                  <c:v>8.5618599999999994</c:v>
                </c:pt>
                <c:pt idx="4">
                  <c:v>10.240500000000001</c:v>
                </c:pt>
                <c:pt idx="5">
                  <c:v>11.3866</c:v>
                </c:pt>
                <c:pt idx="6">
                  <c:v>5.3630000000000004</c:v>
                </c:pt>
                <c:pt idx="7">
                  <c:v>5.5016999999999996</c:v>
                </c:pt>
                <c:pt idx="8">
                  <c:v>4.5664999999999996</c:v>
                </c:pt>
                <c:pt idx="9">
                  <c:v>8.6951999999999998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689-1648-A15B-2F0950119313}"/>
            </c:ext>
          </c:extLst>
        </c:ser>
        <c:ser>
          <c:idx val="10"/>
          <c:order val="9"/>
          <c:tx>
            <c:v>12-15 Static 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Static!$N$168:$N$177</c:f>
              <c:numCache>
                <c:formatCode>General</c:formatCode>
                <c:ptCount val="10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</c:numCache>
            </c:numRef>
          </c:xVal>
          <c:yVal>
            <c:numRef>
              <c:f>Static!$B$168:$B$177</c:f>
              <c:numCache>
                <c:formatCode>General</c:formatCode>
                <c:ptCount val="10"/>
                <c:pt idx="0">
                  <c:v>28.006271569999999</c:v>
                </c:pt>
                <c:pt idx="3">
                  <c:v>90.644768940000006</c:v>
                </c:pt>
                <c:pt idx="4">
                  <c:v>22.877825309999999</c:v>
                </c:pt>
                <c:pt idx="5">
                  <c:v>10.425117719999999</c:v>
                </c:pt>
                <c:pt idx="6">
                  <c:v>33.101421889999997</c:v>
                </c:pt>
                <c:pt idx="7">
                  <c:v>5.5079806949999996</c:v>
                </c:pt>
                <c:pt idx="8">
                  <c:v>2.3611209949999998</c:v>
                </c:pt>
                <c:pt idx="9">
                  <c:v>1.7410789600000001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689-1648-A15B-2F0950119313}"/>
            </c:ext>
          </c:extLst>
        </c:ser>
        <c:ser>
          <c:idx val="11"/>
          <c:order val="10"/>
          <c:tx>
            <c:v>12-15 Static 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Static!$N$184:$N$189</c:f>
              <c:numCache>
                <c:formatCode>General</c:formatCode>
                <c:ptCount val="6"/>
                <c:pt idx="0">
                  <c:v>0.92500000000000004</c:v>
                </c:pt>
                <c:pt idx="1">
                  <c:v>0.92500000000000004</c:v>
                </c:pt>
                <c:pt idx="2">
                  <c:v>0.92500000000000004</c:v>
                </c:pt>
                <c:pt idx="3">
                  <c:v>0.92500000000000004</c:v>
                </c:pt>
                <c:pt idx="4">
                  <c:v>0.92500000000000004</c:v>
                </c:pt>
                <c:pt idx="5">
                  <c:v>0.92500000000000004</c:v>
                </c:pt>
              </c:numCache>
            </c:numRef>
          </c:xVal>
          <c:yVal>
            <c:numRef>
              <c:f>Static!$B$184:$B$189</c:f>
              <c:numCache>
                <c:formatCode>General</c:formatCode>
                <c:ptCount val="6"/>
                <c:pt idx="1">
                  <c:v>2.6875774950000002</c:v>
                </c:pt>
                <c:pt idx="2">
                  <c:v>7.8207387959999997</c:v>
                </c:pt>
                <c:pt idx="3">
                  <c:v>11.699237699999999</c:v>
                </c:pt>
                <c:pt idx="4">
                  <c:v>9.3223382459999993</c:v>
                </c:pt>
                <c:pt idx="5">
                  <c:v>2.7992817099999998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B689-1648-A15B-2F0950119313}"/>
            </c:ext>
          </c:extLst>
        </c:ser>
        <c:ser>
          <c:idx val="5"/>
          <c:order val="11"/>
          <c:tx>
            <c:v>10/14A-10dyn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'10dynPercm2'!$N$4:$N$15</c:f>
              <c:numCache>
                <c:formatCode>General</c:formatCode>
                <c:ptCount val="12"/>
                <c:pt idx="0">
                  <c:v>1.9750000000000001</c:v>
                </c:pt>
                <c:pt idx="1">
                  <c:v>1.9750000000000001</c:v>
                </c:pt>
                <c:pt idx="2">
                  <c:v>1.9750000000000001</c:v>
                </c:pt>
                <c:pt idx="3">
                  <c:v>1.9750000000000001</c:v>
                </c:pt>
                <c:pt idx="4">
                  <c:v>1.9750000000000001</c:v>
                </c:pt>
                <c:pt idx="5">
                  <c:v>1.9750000000000001</c:v>
                </c:pt>
                <c:pt idx="6">
                  <c:v>1.9750000000000001</c:v>
                </c:pt>
                <c:pt idx="7">
                  <c:v>1.9750000000000001</c:v>
                </c:pt>
                <c:pt idx="8">
                  <c:v>1.9750000000000001</c:v>
                </c:pt>
                <c:pt idx="9">
                  <c:v>1.9750000000000001</c:v>
                </c:pt>
                <c:pt idx="10">
                  <c:v>1.9750000000000001</c:v>
                </c:pt>
                <c:pt idx="11">
                  <c:v>1.9750000000000001</c:v>
                </c:pt>
              </c:numCache>
            </c:numRef>
          </c:xVal>
          <c:yVal>
            <c:numRef>
              <c:f>'10dynPercm2'!$B$4:$B$15</c:f>
              <c:numCache>
                <c:formatCode>General</c:formatCode>
                <c:ptCount val="12"/>
                <c:pt idx="0">
                  <c:v>12.71499006</c:v>
                </c:pt>
                <c:pt idx="1">
                  <c:v>89.899299409999998</c:v>
                </c:pt>
                <c:pt idx="2">
                  <c:v>4.6489088690000004</c:v>
                </c:pt>
                <c:pt idx="3">
                  <c:v>27.360745300000001</c:v>
                </c:pt>
                <c:pt idx="4">
                  <c:v>2.4501016959999999</c:v>
                </c:pt>
                <c:pt idx="5">
                  <c:v>12.584398330000001</c:v>
                </c:pt>
                <c:pt idx="6">
                  <c:v>7.9067092929999996</c:v>
                </c:pt>
                <c:pt idx="7">
                  <c:v>16.461328259999998</c:v>
                </c:pt>
                <c:pt idx="8">
                  <c:v>2.7557347920000002</c:v>
                </c:pt>
                <c:pt idx="9">
                  <c:v>15.94587355</c:v>
                </c:pt>
                <c:pt idx="10">
                  <c:v>8.6331737759999996</c:v>
                </c:pt>
                <c:pt idx="11">
                  <c:v>8.6294726080000004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689-1648-A15B-2F0950119313}"/>
            </c:ext>
          </c:extLst>
        </c:ser>
        <c:ser>
          <c:idx val="6"/>
          <c:order val="12"/>
          <c:tx>
            <c:v>10/14B-10dyn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'10dynPercm2'!$N$24:$N$38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xVal>
          <c:yVal>
            <c:numRef>
              <c:f>'10dynPercm2'!$B$24:$B$38</c:f>
              <c:numCache>
                <c:formatCode>General</c:formatCode>
                <c:ptCount val="15"/>
                <c:pt idx="0">
                  <c:v>4.0159500000000001</c:v>
                </c:pt>
                <c:pt idx="1">
                  <c:v>37.586500000000001</c:v>
                </c:pt>
                <c:pt idx="2">
                  <c:v>2.3296700000000001</c:v>
                </c:pt>
                <c:pt idx="3">
                  <c:v>2.27556</c:v>
                </c:pt>
                <c:pt idx="4">
                  <c:v>10.981400000000001</c:v>
                </c:pt>
                <c:pt idx="5">
                  <c:v>2.9966699999999999</c:v>
                </c:pt>
                <c:pt idx="6">
                  <c:v>73.065799999999996</c:v>
                </c:pt>
                <c:pt idx="7">
                  <c:v>5.1120599999999996</c:v>
                </c:pt>
                <c:pt idx="8">
                  <c:v>10.497</c:v>
                </c:pt>
                <c:pt idx="9">
                  <c:v>2.64384</c:v>
                </c:pt>
                <c:pt idx="10">
                  <c:v>5.6481599999999998</c:v>
                </c:pt>
                <c:pt idx="11">
                  <c:v>4.5598400000000003</c:v>
                </c:pt>
                <c:pt idx="12">
                  <c:v>23.717400000000001</c:v>
                </c:pt>
                <c:pt idx="13">
                  <c:v>3.31799</c:v>
                </c:pt>
                <c:pt idx="14">
                  <c:v>5.11503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B689-1648-A15B-2F0950119313}"/>
            </c:ext>
          </c:extLst>
        </c:ser>
        <c:ser>
          <c:idx val="7"/>
          <c:order val="13"/>
          <c:tx>
            <c:v>10/21-10dyn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'10dynPercm2'!$N$47:$N$57</c:f>
              <c:numCache>
                <c:formatCode>General</c:formatCode>
                <c:ptCount val="11"/>
                <c:pt idx="0">
                  <c:v>2.0249999999999999</c:v>
                </c:pt>
                <c:pt idx="1">
                  <c:v>2.0249999999999999</c:v>
                </c:pt>
                <c:pt idx="2">
                  <c:v>2.0249999999999999</c:v>
                </c:pt>
                <c:pt idx="3">
                  <c:v>2.0249999999999999</c:v>
                </c:pt>
                <c:pt idx="4">
                  <c:v>2.0249999999999999</c:v>
                </c:pt>
                <c:pt idx="5">
                  <c:v>2.0249999999999999</c:v>
                </c:pt>
                <c:pt idx="6">
                  <c:v>2.0249999999999999</c:v>
                </c:pt>
                <c:pt idx="7">
                  <c:v>2.0249999999999999</c:v>
                </c:pt>
                <c:pt idx="8">
                  <c:v>2.0249999999999999</c:v>
                </c:pt>
                <c:pt idx="9">
                  <c:v>2.0249999999999999</c:v>
                </c:pt>
                <c:pt idx="10">
                  <c:v>2.0249999999999999</c:v>
                </c:pt>
              </c:numCache>
            </c:numRef>
          </c:xVal>
          <c:yVal>
            <c:numRef>
              <c:f>'10dynPercm2'!$B$47:$B$57</c:f>
              <c:numCache>
                <c:formatCode>General</c:formatCode>
                <c:ptCount val="11"/>
                <c:pt idx="0">
                  <c:v>18.456593299000001</c:v>
                </c:pt>
                <c:pt idx="1">
                  <c:v>2.8477485929999999</c:v>
                </c:pt>
                <c:pt idx="2">
                  <c:v>4.6342809982000004</c:v>
                </c:pt>
                <c:pt idx="3">
                  <c:v>3.1383241579000001</c:v>
                </c:pt>
                <c:pt idx="4">
                  <c:v>13.781449404</c:v>
                </c:pt>
                <c:pt idx="5">
                  <c:v>12.842362198</c:v>
                </c:pt>
                <c:pt idx="6">
                  <c:v>6.421378271</c:v>
                </c:pt>
                <c:pt idx="7">
                  <c:v>6.8913506343000002</c:v>
                </c:pt>
                <c:pt idx="8">
                  <c:v>17.468166369999999</c:v>
                </c:pt>
                <c:pt idx="9">
                  <c:v>24.392686405999999</c:v>
                </c:pt>
                <c:pt idx="10">
                  <c:v>9.5807868660000004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B689-1648-A15B-2F0950119313}"/>
            </c:ext>
          </c:extLst>
        </c:ser>
        <c:ser>
          <c:idx val="15"/>
          <c:order val="14"/>
          <c:tx>
            <c:v>11/12 10dyn/cm2, early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'10dynPercm2'!$N$74:$N$85</c:f>
              <c:numCache>
                <c:formatCode>General</c:formatCode>
                <c:ptCount val="12"/>
                <c:pt idx="0">
                  <c:v>2.0750000000000002</c:v>
                </c:pt>
                <c:pt idx="1">
                  <c:v>2.0750000000000002</c:v>
                </c:pt>
                <c:pt idx="2">
                  <c:v>2.0750000000000002</c:v>
                </c:pt>
                <c:pt idx="3">
                  <c:v>2.0750000000000002</c:v>
                </c:pt>
                <c:pt idx="4">
                  <c:v>2.0750000000000002</c:v>
                </c:pt>
                <c:pt idx="5">
                  <c:v>2.0750000000000002</c:v>
                </c:pt>
                <c:pt idx="6">
                  <c:v>2.0750000000000002</c:v>
                </c:pt>
                <c:pt idx="7">
                  <c:v>2.0750000000000002</c:v>
                </c:pt>
                <c:pt idx="8">
                  <c:v>2.0750000000000002</c:v>
                </c:pt>
                <c:pt idx="9">
                  <c:v>2.0750000000000002</c:v>
                </c:pt>
                <c:pt idx="10">
                  <c:v>2.0750000000000002</c:v>
                </c:pt>
                <c:pt idx="11">
                  <c:v>2.0750000000000002</c:v>
                </c:pt>
              </c:numCache>
            </c:numRef>
          </c:xVal>
          <c:yVal>
            <c:numRef>
              <c:f>'10dynPercm2'!$B$74:$B$85</c:f>
              <c:numCache>
                <c:formatCode>General</c:formatCode>
                <c:ptCount val="12"/>
                <c:pt idx="0">
                  <c:v>8.4438399999999998</c:v>
                </c:pt>
                <c:pt idx="1">
                  <c:v>4.4499700000000004</c:v>
                </c:pt>
                <c:pt idx="2">
                  <c:v>4.2705299999999999</c:v>
                </c:pt>
                <c:pt idx="3">
                  <c:v>10.841699999999999</c:v>
                </c:pt>
                <c:pt idx="5">
                  <c:v>3.8211400000000002</c:v>
                </c:pt>
                <c:pt idx="6">
                  <c:v>15.080299999999999</c:v>
                </c:pt>
                <c:pt idx="7">
                  <c:v>3.629</c:v>
                </c:pt>
                <c:pt idx="8">
                  <c:v>5.2847900000000001</c:v>
                </c:pt>
                <c:pt idx="9">
                  <c:v>25.396799999999999</c:v>
                </c:pt>
                <c:pt idx="10">
                  <c:v>15.6708</c:v>
                </c:pt>
                <c:pt idx="11">
                  <c:v>5.7460500000000003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B689-1648-A15B-2F0950119313}"/>
            </c:ext>
          </c:extLst>
        </c:ser>
        <c:ser>
          <c:idx val="16"/>
          <c:order val="15"/>
          <c:tx>
            <c:v>11/12 10dyn/cm2, late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'10dynPercm2'!$N$90:$N$100</c:f>
              <c:numCache>
                <c:formatCode>General</c:formatCode>
                <c:ptCount val="11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2.1</c:v>
                </c:pt>
                <c:pt idx="9">
                  <c:v>2.1</c:v>
                </c:pt>
                <c:pt idx="10">
                  <c:v>2.1</c:v>
                </c:pt>
              </c:numCache>
            </c:numRef>
          </c:xVal>
          <c:yVal>
            <c:numRef>
              <c:f>'10dynPercm2'!$B$90:$B$100</c:f>
              <c:numCache>
                <c:formatCode>General</c:formatCode>
                <c:ptCount val="11"/>
                <c:pt idx="1">
                  <c:v>14.917316230000001</c:v>
                </c:pt>
                <c:pt idx="2">
                  <c:v>6.5612820709999999</c:v>
                </c:pt>
                <c:pt idx="3">
                  <c:v>9.8550889460000004</c:v>
                </c:pt>
                <c:pt idx="4">
                  <c:v>6.4818966260000002</c:v>
                </c:pt>
                <c:pt idx="5">
                  <c:v>40.927215660000002</c:v>
                </c:pt>
                <c:pt idx="8">
                  <c:v>7.5968222159999996</c:v>
                </c:pt>
                <c:pt idx="9">
                  <c:v>5.9021965439999997</c:v>
                </c:pt>
                <c:pt idx="10">
                  <c:v>9.0803192970000008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B689-1648-A15B-2F0950119313}"/>
            </c:ext>
          </c:extLst>
        </c:ser>
        <c:ser>
          <c:idx val="12"/>
          <c:order val="16"/>
          <c:tx>
            <c:v>11-19 10 dyn/cm2 *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'10dynPercm2'!$N$107:$N$121</c:f>
              <c:numCache>
                <c:formatCode>General</c:formatCode>
                <c:ptCount val="15"/>
                <c:pt idx="0">
                  <c:v>2.0499999999999998</c:v>
                </c:pt>
                <c:pt idx="1">
                  <c:v>2.0499999999999998</c:v>
                </c:pt>
                <c:pt idx="2">
                  <c:v>2.0499999999999998</c:v>
                </c:pt>
                <c:pt idx="3">
                  <c:v>2.0499999999999998</c:v>
                </c:pt>
                <c:pt idx="4">
                  <c:v>2.0499999999999998</c:v>
                </c:pt>
                <c:pt idx="5">
                  <c:v>2.0499999999999998</c:v>
                </c:pt>
                <c:pt idx="6">
                  <c:v>2.0499999999999998</c:v>
                </c:pt>
                <c:pt idx="7">
                  <c:v>2.0499999999999998</c:v>
                </c:pt>
                <c:pt idx="8">
                  <c:v>2.0499999999999998</c:v>
                </c:pt>
                <c:pt idx="9">
                  <c:v>2.0499999999999998</c:v>
                </c:pt>
                <c:pt idx="10">
                  <c:v>2.0499999999999998</c:v>
                </c:pt>
                <c:pt idx="11">
                  <c:v>2.0499999999999998</c:v>
                </c:pt>
                <c:pt idx="12">
                  <c:v>2.0499999999999998</c:v>
                </c:pt>
                <c:pt idx="13">
                  <c:v>2.0499999999999998</c:v>
                </c:pt>
                <c:pt idx="14">
                  <c:v>2.0499999999999998</c:v>
                </c:pt>
              </c:numCache>
            </c:numRef>
          </c:xVal>
          <c:yVal>
            <c:numRef>
              <c:f>'10dynPercm2'!$B$107:$B$121</c:f>
              <c:numCache>
                <c:formatCode>General</c:formatCode>
                <c:ptCount val="15"/>
                <c:pt idx="0">
                  <c:v>3.2073315087999998</c:v>
                </c:pt>
                <c:pt idx="1">
                  <c:v>2.5779754285999998</c:v>
                </c:pt>
                <c:pt idx="2">
                  <c:v>6.4427606340999999</c:v>
                </c:pt>
                <c:pt idx="5">
                  <c:v>1.7319781917999999</c:v>
                </c:pt>
                <c:pt idx="7">
                  <c:v>8.6581841525000005</c:v>
                </c:pt>
                <c:pt idx="8">
                  <c:v>5.4408611652000003</c:v>
                </c:pt>
                <c:pt idx="10">
                  <c:v>3.1541611801</c:v>
                </c:pt>
                <c:pt idx="13">
                  <c:v>5.8299290398999997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B689-1648-A15B-2F0950119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595567"/>
        <c:axId val="309511583"/>
      </c:scatterChart>
      <c:valAx>
        <c:axId val="30959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511583"/>
        <c:crosses val="autoZero"/>
        <c:crossBetween val="midCat"/>
      </c:valAx>
      <c:valAx>
        <c:axId val="30951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Cell modulus  (kPa)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5955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All data, CV&lt;0.5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10/7B, Static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Static!$N$5:$N$15</c:f>
              <c:numCache>
                <c:formatCode>General</c:formatCode>
                <c:ptCount val="11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</c:numCache>
            </c:numRef>
          </c:xVal>
          <c:yVal>
            <c:numRef>
              <c:f>Static!$F$5:$F$15</c:f>
              <c:numCache>
                <c:formatCode>General</c:formatCode>
                <c:ptCount val="11"/>
                <c:pt idx="0">
                  <c:v>2.9059999180000001E-2</c:v>
                </c:pt>
                <c:pt idx="1">
                  <c:v>1.26446997E-2</c:v>
                </c:pt>
                <c:pt idx="3">
                  <c:v>2.893357044E-2</c:v>
                </c:pt>
                <c:pt idx="4">
                  <c:v>5.0102803260000002E-2</c:v>
                </c:pt>
                <c:pt idx="5">
                  <c:v>5.9720493159999999E-2</c:v>
                </c:pt>
                <c:pt idx="6">
                  <c:v>1.7527199019999998E-2</c:v>
                </c:pt>
                <c:pt idx="8">
                  <c:v>4.3228999009999998E-2</c:v>
                </c:pt>
                <c:pt idx="9">
                  <c:v>3.2307282280000002E-2</c:v>
                </c:pt>
                <c:pt idx="10">
                  <c:v>2.0143845760000001E-2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86C-E843-80E2-48AC6C2AF945}"/>
            </c:ext>
          </c:extLst>
        </c:ser>
        <c:ser>
          <c:idx val="1"/>
          <c:order val="1"/>
          <c:tx>
            <c:v>10/7 Static 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Static!$N$23:$N$31</c:f>
              <c:numCache>
                <c:formatCode>General</c:formatCode>
                <c:ptCount val="9"/>
                <c:pt idx="0">
                  <c:v>0.47499999999999998</c:v>
                </c:pt>
                <c:pt idx="1">
                  <c:v>0.47499999999999998</c:v>
                </c:pt>
                <c:pt idx="2">
                  <c:v>0.47499999999999998</c:v>
                </c:pt>
                <c:pt idx="3">
                  <c:v>0.47499999999999998</c:v>
                </c:pt>
                <c:pt idx="4">
                  <c:v>0.47499999999999998</c:v>
                </c:pt>
                <c:pt idx="5">
                  <c:v>0.47499999999999998</c:v>
                </c:pt>
                <c:pt idx="6">
                  <c:v>0.47499999999999998</c:v>
                </c:pt>
                <c:pt idx="7">
                  <c:v>0.47499999999999998</c:v>
                </c:pt>
                <c:pt idx="8">
                  <c:v>0.47499999999999998</c:v>
                </c:pt>
              </c:numCache>
            </c:numRef>
          </c:xVal>
          <c:yVal>
            <c:numRef>
              <c:f>Static!$F$23:$F$31</c:f>
              <c:numCache>
                <c:formatCode>General</c:formatCode>
                <c:ptCount val="9"/>
                <c:pt idx="0">
                  <c:v>3.5864563033999999E-2</c:v>
                </c:pt>
                <c:pt idx="1">
                  <c:v>3.2679125151000001E-2</c:v>
                </c:pt>
                <c:pt idx="2">
                  <c:v>2.8846531017999999E-2</c:v>
                </c:pt>
                <c:pt idx="3">
                  <c:v>2.1285518002999999E-2</c:v>
                </c:pt>
                <c:pt idx="4">
                  <c:v>4.4855337209999999E-2</c:v>
                </c:pt>
                <c:pt idx="5">
                  <c:v>3.4886036884E-2</c:v>
                </c:pt>
                <c:pt idx="6">
                  <c:v>6.9407790479999995E-2</c:v>
                </c:pt>
                <c:pt idx="7">
                  <c:v>3.1344184040999999E-2</c:v>
                </c:pt>
                <c:pt idx="8">
                  <c:v>2.2905866854999998E-2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6C-E843-80E2-48AC6C2AF945}"/>
            </c:ext>
          </c:extLst>
        </c:ser>
        <c:ser>
          <c:idx val="2"/>
          <c:order val="2"/>
          <c:tx>
            <c:v>10/14 Static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Static!$N$40:$N$46</c:f>
              <c:numCache>
                <c:formatCode>General</c:formatCode>
                <c:ptCount val="7"/>
                <c:pt idx="0">
                  <c:v>0.52500000000000002</c:v>
                </c:pt>
                <c:pt idx="1">
                  <c:v>0.52500000000000002</c:v>
                </c:pt>
                <c:pt idx="2">
                  <c:v>0.52500000000000002</c:v>
                </c:pt>
                <c:pt idx="3">
                  <c:v>0.52500000000000002</c:v>
                </c:pt>
                <c:pt idx="4">
                  <c:v>0.52500000000000002</c:v>
                </c:pt>
                <c:pt idx="6">
                  <c:v>0.52500000000000002</c:v>
                </c:pt>
              </c:numCache>
            </c:numRef>
          </c:xVal>
          <c:yVal>
            <c:numRef>
              <c:f>Static!$F$40:$F$46</c:f>
              <c:numCache>
                <c:formatCode>General</c:formatCode>
                <c:ptCount val="7"/>
                <c:pt idx="0">
                  <c:v>0.1101592706</c:v>
                </c:pt>
                <c:pt idx="1">
                  <c:v>3.636400561E-2</c:v>
                </c:pt>
                <c:pt idx="2">
                  <c:v>4.4177713469999998E-2</c:v>
                </c:pt>
                <c:pt idx="3">
                  <c:v>2.7418360029999998E-2</c:v>
                </c:pt>
                <c:pt idx="4">
                  <c:v>2.7276589260000001E-2</c:v>
                </c:pt>
                <c:pt idx="6">
                  <c:v>2.6381000000000002E-2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86C-E843-80E2-48AC6C2AF945}"/>
            </c:ext>
          </c:extLst>
        </c:ser>
        <c:ser>
          <c:idx val="3"/>
          <c:order val="3"/>
          <c:tx>
            <c:v>10/21A-Static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Static!$N$55:$N$62</c:f>
              <c:numCache>
                <c:formatCode>General</c:formatCode>
                <c:ptCount val="8"/>
                <c:pt idx="0">
                  <c:v>1.0249999999999999</c:v>
                </c:pt>
                <c:pt idx="1">
                  <c:v>1.0249999999999999</c:v>
                </c:pt>
                <c:pt idx="2">
                  <c:v>1.0249999999999999</c:v>
                </c:pt>
                <c:pt idx="3">
                  <c:v>1.0249999999999999</c:v>
                </c:pt>
                <c:pt idx="4">
                  <c:v>1.0249999999999999</c:v>
                </c:pt>
                <c:pt idx="5">
                  <c:v>1.0249999999999999</c:v>
                </c:pt>
                <c:pt idx="6">
                  <c:v>1.0249999999999999</c:v>
                </c:pt>
                <c:pt idx="7">
                  <c:v>1.0249999999999999</c:v>
                </c:pt>
              </c:numCache>
            </c:numRef>
          </c:xVal>
          <c:yVal>
            <c:numRef>
              <c:f>Static!$F$55:$F$62</c:f>
              <c:numCache>
                <c:formatCode>General</c:formatCode>
                <c:ptCount val="8"/>
                <c:pt idx="0">
                  <c:v>5.8802800000000002E-2</c:v>
                </c:pt>
                <c:pt idx="1">
                  <c:v>2.7535290439999999E-2</c:v>
                </c:pt>
                <c:pt idx="2">
                  <c:v>4.1395923350000002E-2</c:v>
                </c:pt>
                <c:pt idx="3">
                  <c:v>3.58377E-2</c:v>
                </c:pt>
                <c:pt idx="4">
                  <c:v>7.5025800000000004E-2</c:v>
                </c:pt>
                <c:pt idx="5">
                  <c:v>3.5006200000000001E-2</c:v>
                </c:pt>
                <c:pt idx="6">
                  <c:v>2.1316000000000002E-2</c:v>
                </c:pt>
                <c:pt idx="7">
                  <c:v>1.07657E-2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6C-E843-80E2-48AC6C2AF945}"/>
            </c:ext>
          </c:extLst>
        </c:ser>
        <c:ser>
          <c:idx val="4"/>
          <c:order val="4"/>
          <c:tx>
            <c:v>10/21 StaticB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Static!$N$71:$N$76</c:f>
              <c:numCache>
                <c:formatCode>General</c:formatCode>
                <c:ptCount val="6"/>
                <c:pt idx="0">
                  <c:v>1.05</c:v>
                </c:pt>
                <c:pt idx="1">
                  <c:v>1.05</c:v>
                </c:pt>
                <c:pt idx="2">
                  <c:v>1.05</c:v>
                </c:pt>
                <c:pt idx="3">
                  <c:v>1.05</c:v>
                </c:pt>
                <c:pt idx="4">
                  <c:v>1.05</c:v>
                </c:pt>
                <c:pt idx="5">
                  <c:v>1.05</c:v>
                </c:pt>
              </c:numCache>
            </c:numRef>
          </c:xVal>
          <c:yVal>
            <c:numRef>
              <c:f>Static!$F$71:$F$76</c:f>
              <c:numCache>
                <c:formatCode>General</c:formatCode>
                <c:ptCount val="6"/>
                <c:pt idx="0">
                  <c:v>2.8340773715E-2</c:v>
                </c:pt>
                <c:pt idx="1">
                  <c:v>4.9896137453999997E-2</c:v>
                </c:pt>
                <c:pt idx="2">
                  <c:v>1.7686560194000001E-2</c:v>
                </c:pt>
                <c:pt idx="3">
                  <c:v>3.8553473969000003E-2</c:v>
                </c:pt>
                <c:pt idx="4">
                  <c:v>2.0433237617999998E-2</c:v>
                </c:pt>
                <c:pt idx="5">
                  <c:v>2.2932137216000001E-2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86C-E843-80E2-48AC6C2AF945}"/>
            </c:ext>
          </c:extLst>
        </c:ser>
        <c:ser>
          <c:idx val="13"/>
          <c:order val="5"/>
          <c:tx>
            <c:v>11/12 StaticA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Static!$N$95:$N$108</c:f>
              <c:numCache>
                <c:formatCode>General</c:formatCode>
                <c:ptCount val="14"/>
                <c:pt idx="0">
                  <c:v>1.075</c:v>
                </c:pt>
                <c:pt idx="1">
                  <c:v>1.075</c:v>
                </c:pt>
                <c:pt idx="2">
                  <c:v>1.075</c:v>
                </c:pt>
                <c:pt idx="3">
                  <c:v>1.075</c:v>
                </c:pt>
                <c:pt idx="4">
                  <c:v>1.075</c:v>
                </c:pt>
                <c:pt idx="5">
                  <c:v>1.075</c:v>
                </c:pt>
                <c:pt idx="6">
                  <c:v>1.075</c:v>
                </c:pt>
                <c:pt idx="7">
                  <c:v>1.075</c:v>
                </c:pt>
                <c:pt idx="8">
                  <c:v>1.075</c:v>
                </c:pt>
                <c:pt idx="9">
                  <c:v>1.075</c:v>
                </c:pt>
                <c:pt idx="10">
                  <c:v>1.075</c:v>
                </c:pt>
                <c:pt idx="11">
                  <c:v>1.075</c:v>
                </c:pt>
                <c:pt idx="12">
                  <c:v>1.075</c:v>
                </c:pt>
                <c:pt idx="13">
                  <c:v>1.075</c:v>
                </c:pt>
              </c:numCache>
            </c:numRef>
          </c:xVal>
          <c:yVal>
            <c:numRef>
              <c:f>Static!$F$95:$F$108</c:f>
              <c:numCache>
                <c:formatCode>General</c:formatCode>
                <c:ptCount val="14"/>
                <c:pt idx="2">
                  <c:v>4.1640373479999999E-2</c:v>
                </c:pt>
                <c:pt idx="3">
                  <c:v>4.4647174790000001E-2</c:v>
                </c:pt>
                <c:pt idx="7">
                  <c:v>1.1097320819999999E-2</c:v>
                </c:pt>
                <c:pt idx="8">
                  <c:v>3.7807760199999998E-2</c:v>
                </c:pt>
                <c:pt idx="9">
                  <c:v>2.6696319140000001E-2</c:v>
                </c:pt>
                <c:pt idx="10">
                  <c:v>4.1014772269999999E-2</c:v>
                </c:pt>
                <c:pt idx="11">
                  <c:v>2.3261629879999999E-2</c:v>
                </c:pt>
                <c:pt idx="12">
                  <c:v>5.0704306859999999E-2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86C-E843-80E2-48AC6C2AF945}"/>
            </c:ext>
          </c:extLst>
        </c:ser>
        <c:ser>
          <c:idx val="14"/>
          <c:order val="6"/>
          <c:tx>
            <c:v>11/12 Static 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Static!$N$113:$N$125</c:f>
              <c:numCache>
                <c:formatCode>General</c:formatCode>
                <c:ptCount val="13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</c:numCache>
            </c:numRef>
          </c:xVal>
          <c:yVal>
            <c:numRef>
              <c:f>Static!$F$113:$F$125</c:f>
              <c:numCache>
                <c:formatCode>General</c:formatCode>
                <c:ptCount val="13"/>
                <c:pt idx="0">
                  <c:v>3.1671499999999998E-2</c:v>
                </c:pt>
                <c:pt idx="1">
                  <c:v>1.5822099999999999E-2</c:v>
                </c:pt>
                <c:pt idx="2">
                  <c:v>3.2491899999999997E-2</c:v>
                </c:pt>
                <c:pt idx="3">
                  <c:v>6.7630999999999997E-2</c:v>
                </c:pt>
                <c:pt idx="4">
                  <c:v>1.1003300000000001E-2</c:v>
                </c:pt>
                <c:pt idx="5">
                  <c:v>3.5369600000000001E-2</c:v>
                </c:pt>
                <c:pt idx="6">
                  <c:v>5.2773100000000003E-2</c:v>
                </c:pt>
                <c:pt idx="7">
                  <c:v>1.7311099999999999E-2</c:v>
                </c:pt>
                <c:pt idx="8">
                  <c:v>2.2201800000000001E-2</c:v>
                </c:pt>
                <c:pt idx="9">
                  <c:v>2.4203599999999999E-2</c:v>
                </c:pt>
                <c:pt idx="10">
                  <c:v>4.1847500000000003E-2</c:v>
                </c:pt>
                <c:pt idx="12">
                  <c:v>1.5980500000000002E-2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86C-E843-80E2-48AC6C2AF945}"/>
            </c:ext>
          </c:extLst>
        </c:ser>
        <c:ser>
          <c:idx val="8"/>
          <c:order val="7"/>
          <c:tx>
            <c:v>11-19 Static 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Static!$N$132:$N$145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Static!$F$132:$F$145</c:f>
              <c:numCache>
                <c:formatCode>General</c:formatCode>
                <c:ptCount val="14"/>
                <c:pt idx="0">
                  <c:v>2.81822898E-2</c:v>
                </c:pt>
                <c:pt idx="1">
                  <c:v>4.1751081949999998E-2</c:v>
                </c:pt>
                <c:pt idx="3">
                  <c:v>6.003466046E-2</c:v>
                </c:pt>
                <c:pt idx="4">
                  <c:v>7.1372240779999999E-2</c:v>
                </c:pt>
                <c:pt idx="5">
                  <c:v>1.746652181E-2</c:v>
                </c:pt>
                <c:pt idx="6">
                  <c:v>3.4379248479999999E-2</c:v>
                </c:pt>
                <c:pt idx="8">
                  <c:v>1.7854662E-2</c:v>
                </c:pt>
                <c:pt idx="11">
                  <c:v>2.0251157339999999E-2</c:v>
                </c:pt>
                <c:pt idx="13">
                  <c:v>4.3898055669999998E-2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86C-E843-80E2-48AC6C2AF945}"/>
            </c:ext>
          </c:extLst>
        </c:ser>
        <c:ser>
          <c:idx val="9"/>
          <c:order val="8"/>
          <c:tx>
            <c:v>11-19 Static 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Static!$N$152:$N$161</c:f>
              <c:numCache>
                <c:formatCode>General</c:formatCode>
                <c:ptCount val="10"/>
                <c:pt idx="0">
                  <c:v>0.97499999999999998</c:v>
                </c:pt>
                <c:pt idx="1">
                  <c:v>0.97499999999999998</c:v>
                </c:pt>
                <c:pt idx="2">
                  <c:v>0.97499999999999998</c:v>
                </c:pt>
                <c:pt idx="3">
                  <c:v>0.97499999999999998</c:v>
                </c:pt>
                <c:pt idx="4">
                  <c:v>0.97499999999999998</c:v>
                </c:pt>
                <c:pt idx="5">
                  <c:v>0.97499999999999998</c:v>
                </c:pt>
                <c:pt idx="6">
                  <c:v>0.97499999999999998</c:v>
                </c:pt>
                <c:pt idx="7">
                  <c:v>0.97499999999999998</c:v>
                </c:pt>
                <c:pt idx="8">
                  <c:v>0.97499999999999998</c:v>
                </c:pt>
                <c:pt idx="9">
                  <c:v>0.97499999999999998</c:v>
                </c:pt>
              </c:numCache>
            </c:numRef>
          </c:xVal>
          <c:yVal>
            <c:numRef>
              <c:f>Static!$F$152:$F$161</c:f>
              <c:numCache>
                <c:formatCode>General</c:formatCode>
                <c:ptCount val="10"/>
                <c:pt idx="0">
                  <c:v>4.7342299999999997E-2</c:v>
                </c:pt>
                <c:pt idx="1">
                  <c:v>2.47782E-2</c:v>
                </c:pt>
                <c:pt idx="2">
                  <c:v>5.1401500000000003E-2</c:v>
                </c:pt>
                <c:pt idx="3">
                  <c:v>4.7832100000000002E-2</c:v>
                </c:pt>
                <c:pt idx="4">
                  <c:v>2.2759700000000001E-2</c:v>
                </c:pt>
                <c:pt idx="5">
                  <c:v>2.6849600000000001E-2</c:v>
                </c:pt>
                <c:pt idx="6">
                  <c:v>2.3186999999999999E-2</c:v>
                </c:pt>
                <c:pt idx="7">
                  <c:v>3.5874000000000003E-2</c:v>
                </c:pt>
                <c:pt idx="8">
                  <c:v>3.1926000000000003E-2</c:v>
                </c:pt>
                <c:pt idx="9">
                  <c:v>3.3106999999999998E-2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86C-E843-80E2-48AC6C2AF945}"/>
            </c:ext>
          </c:extLst>
        </c:ser>
        <c:ser>
          <c:idx val="10"/>
          <c:order val="9"/>
          <c:tx>
            <c:v>12-15 Static 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Static!$N$168:$N$177</c:f>
              <c:numCache>
                <c:formatCode>General</c:formatCode>
                <c:ptCount val="10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</c:numCache>
            </c:numRef>
          </c:xVal>
          <c:yVal>
            <c:numRef>
              <c:f>Static!$F$168:$F$177</c:f>
              <c:numCache>
                <c:formatCode>General</c:formatCode>
                <c:ptCount val="10"/>
                <c:pt idx="0">
                  <c:v>5.1727579480000001E-2</c:v>
                </c:pt>
                <c:pt idx="3">
                  <c:v>6.9821377350000005E-2</c:v>
                </c:pt>
                <c:pt idx="4">
                  <c:v>3.3541837349999999E-2</c:v>
                </c:pt>
                <c:pt idx="5">
                  <c:v>1.8448631640000001E-2</c:v>
                </c:pt>
                <c:pt idx="6">
                  <c:v>4.0415392129999998E-2</c:v>
                </c:pt>
                <c:pt idx="7">
                  <c:v>3.3483033010000003E-2</c:v>
                </c:pt>
                <c:pt idx="8">
                  <c:v>2.006805645E-2</c:v>
                </c:pt>
                <c:pt idx="9">
                  <c:v>3.7078969640000001E-2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86C-E843-80E2-48AC6C2AF945}"/>
            </c:ext>
          </c:extLst>
        </c:ser>
        <c:ser>
          <c:idx val="11"/>
          <c:order val="10"/>
          <c:tx>
            <c:v>12-15 Static B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Static!$N$184:$N$189</c:f>
              <c:numCache>
                <c:formatCode>General</c:formatCode>
                <c:ptCount val="6"/>
                <c:pt idx="0">
                  <c:v>0.92500000000000004</c:v>
                </c:pt>
                <c:pt idx="1">
                  <c:v>0.92500000000000004</c:v>
                </c:pt>
                <c:pt idx="2">
                  <c:v>0.92500000000000004</c:v>
                </c:pt>
                <c:pt idx="3">
                  <c:v>0.92500000000000004</c:v>
                </c:pt>
                <c:pt idx="4">
                  <c:v>0.92500000000000004</c:v>
                </c:pt>
                <c:pt idx="5">
                  <c:v>0.92500000000000004</c:v>
                </c:pt>
              </c:numCache>
            </c:numRef>
          </c:xVal>
          <c:yVal>
            <c:numRef>
              <c:f>Static!$F$184:$F$189</c:f>
              <c:numCache>
                <c:formatCode>General</c:formatCode>
                <c:ptCount val="6"/>
                <c:pt idx="1">
                  <c:v>1.9301361360000002E-2</c:v>
                </c:pt>
                <c:pt idx="2">
                  <c:v>3.7749848830000002E-2</c:v>
                </c:pt>
                <c:pt idx="3">
                  <c:v>5.0796476729999998E-2</c:v>
                </c:pt>
                <c:pt idx="4">
                  <c:v>3.4680671449999999E-2</c:v>
                </c:pt>
                <c:pt idx="5">
                  <c:v>1.647422158E-2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E86C-E843-80E2-48AC6C2AF945}"/>
            </c:ext>
          </c:extLst>
        </c:ser>
        <c:ser>
          <c:idx val="5"/>
          <c:order val="11"/>
          <c:tx>
            <c:v>10/14A-10dyn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'10dynPercm2'!$N$4:$N$15</c:f>
              <c:numCache>
                <c:formatCode>General</c:formatCode>
                <c:ptCount val="12"/>
                <c:pt idx="0">
                  <c:v>1.9750000000000001</c:v>
                </c:pt>
                <c:pt idx="1">
                  <c:v>1.9750000000000001</c:v>
                </c:pt>
                <c:pt idx="2">
                  <c:v>1.9750000000000001</c:v>
                </c:pt>
                <c:pt idx="3">
                  <c:v>1.9750000000000001</c:v>
                </c:pt>
                <c:pt idx="4">
                  <c:v>1.9750000000000001</c:v>
                </c:pt>
                <c:pt idx="5">
                  <c:v>1.9750000000000001</c:v>
                </c:pt>
                <c:pt idx="6">
                  <c:v>1.9750000000000001</c:v>
                </c:pt>
                <c:pt idx="7">
                  <c:v>1.9750000000000001</c:v>
                </c:pt>
                <c:pt idx="8">
                  <c:v>1.9750000000000001</c:v>
                </c:pt>
                <c:pt idx="9">
                  <c:v>1.9750000000000001</c:v>
                </c:pt>
                <c:pt idx="10">
                  <c:v>1.9750000000000001</c:v>
                </c:pt>
                <c:pt idx="11">
                  <c:v>1.9750000000000001</c:v>
                </c:pt>
              </c:numCache>
            </c:numRef>
          </c:xVal>
          <c:yVal>
            <c:numRef>
              <c:f>'10dynPercm2'!$F$4:$F$15</c:f>
              <c:numCache>
                <c:formatCode>General</c:formatCode>
                <c:ptCount val="12"/>
                <c:pt idx="0">
                  <c:v>2.6489678879999999E-2</c:v>
                </c:pt>
                <c:pt idx="1">
                  <c:v>8.8582505899999997E-2</c:v>
                </c:pt>
                <c:pt idx="2">
                  <c:v>2.275259801E-2</c:v>
                </c:pt>
                <c:pt idx="3">
                  <c:v>4.1883224320000002E-2</c:v>
                </c:pt>
                <c:pt idx="4">
                  <c:v>1.832177586E-2</c:v>
                </c:pt>
                <c:pt idx="5">
                  <c:v>3.671998529E-2</c:v>
                </c:pt>
                <c:pt idx="6">
                  <c:v>4.0631574060000002E-2</c:v>
                </c:pt>
                <c:pt idx="7">
                  <c:v>3.9745510499999998E-2</c:v>
                </c:pt>
                <c:pt idx="8">
                  <c:v>2.3027935579999999E-2</c:v>
                </c:pt>
                <c:pt idx="9">
                  <c:v>2.7914177429999999E-2</c:v>
                </c:pt>
                <c:pt idx="10">
                  <c:v>5.0264193059999997E-2</c:v>
                </c:pt>
                <c:pt idx="11">
                  <c:v>4.6446170320000001E-2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E86C-E843-80E2-48AC6C2AF945}"/>
            </c:ext>
          </c:extLst>
        </c:ser>
        <c:ser>
          <c:idx val="6"/>
          <c:order val="12"/>
          <c:tx>
            <c:v>10/14B-10dyn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'10dynPercm2'!$N$24:$N$38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xVal>
          <c:yVal>
            <c:numRef>
              <c:f>'10dynPercm2'!$F$24:$F$38</c:f>
              <c:numCache>
                <c:formatCode>General</c:formatCode>
                <c:ptCount val="15"/>
                <c:pt idx="0">
                  <c:v>2.9765E-2</c:v>
                </c:pt>
                <c:pt idx="1">
                  <c:v>4.8260499999999998E-2</c:v>
                </c:pt>
                <c:pt idx="2">
                  <c:v>3.1544700000000002E-2</c:v>
                </c:pt>
                <c:pt idx="3">
                  <c:v>2.22258E-2</c:v>
                </c:pt>
                <c:pt idx="4">
                  <c:v>2.4715500000000001E-2</c:v>
                </c:pt>
                <c:pt idx="5">
                  <c:v>1.88668E-2</c:v>
                </c:pt>
                <c:pt idx="6">
                  <c:v>7.37342E-2</c:v>
                </c:pt>
                <c:pt idx="7">
                  <c:v>1.7599400000000001E-2</c:v>
                </c:pt>
                <c:pt idx="8">
                  <c:v>1.99796E-2</c:v>
                </c:pt>
                <c:pt idx="9">
                  <c:v>3.34758E-2</c:v>
                </c:pt>
                <c:pt idx="10">
                  <c:v>2.5092E-2</c:v>
                </c:pt>
                <c:pt idx="11">
                  <c:v>2.9675300000000002E-2</c:v>
                </c:pt>
                <c:pt idx="12">
                  <c:v>2.6791700000000002E-2</c:v>
                </c:pt>
                <c:pt idx="13">
                  <c:v>2.3888800000000002E-2</c:v>
                </c:pt>
                <c:pt idx="14">
                  <c:v>3.04847E-2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E86C-E843-80E2-48AC6C2AF945}"/>
            </c:ext>
          </c:extLst>
        </c:ser>
        <c:ser>
          <c:idx val="7"/>
          <c:order val="13"/>
          <c:tx>
            <c:v>10/21-10dyn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'10dynPercm2'!$N$47:$N$57</c:f>
              <c:numCache>
                <c:formatCode>General</c:formatCode>
                <c:ptCount val="11"/>
                <c:pt idx="0">
                  <c:v>2.0249999999999999</c:v>
                </c:pt>
                <c:pt idx="1">
                  <c:v>2.0249999999999999</c:v>
                </c:pt>
                <c:pt idx="2">
                  <c:v>2.0249999999999999</c:v>
                </c:pt>
                <c:pt idx="3">
                  <c:v>2.0249999999999999</c:v>
                </c:pt>
                <c:pt idx="4">
                  <c:v>2.0249999999999999</c:v>
                </c:pt>
                <c:pt idx="5">
                  <c:v>2.0249999999999999</c:v>
                </c:pt>
                <c:pt idx="6">
                  <c:v>2.0249999999999999</c:v>
                </c:pt>
                <c:pt idx="7">
                  <c:v>2.0249999999999999</c:v>
                </c:pt>
                <c:pt idx="8">
                  <c:v>2.0249999999999999</c:v>
                </c:pt>
                <c:pt idx="9">
                  <c:v>2.0249999999999999</c:v>
                </c:pt>
                <c:pt idx="10">
                  <c:v>2.0249999999999999</c:v>
                </c:pt>
              </c:numCache>
            </c:numRef>
          </c:xVal>
          <c:yVal>
            <c:numRef>
              <c:f>'10dynPercm2'!$F$47:$F$57</c:f>
              <c:numCache>
                <c:formatCode>General</c:formatCode>
                <c:ptCount val="11"/>
                <c:pt idx="0">
                  <c:v>2.9340204211999999E-2</c:v>
                </c:pt>
                <c:pt idx="1">
                  <c:v>2.6670048708999999E-2</c:v>
                </c:pt>
                <c:pt idx="2">
                  <c:v>2.6821219760999999E-2</c:v>
                </c:pt>
                <c:pt idx="3">
                  <c:v>2.0925646962999998E-2</c:v>
                </c:pt>
                <c:pt idx="4">
                  <c:v>2.2913454980000001E-2</c:v>
                </c:pt>
                <c:pt idx="5">
                  <c:v>2.2188795888999999E-2</c:v>
                </c:pt>
                <c:pt idx="6">
                  <c:v>3.2571911906999998E-2</c:v>
                </c:pt>
                <c:pt idx="7">
                  <c:v>2.7235097959999999E-2</c:v>
                </c:pt>
                <c:pt idx="8">
                  <c:v>3.2550112222000001E-2</c:v>
                </c:pt>
                <c:pt idx="9">
                  <c:v>3.0680933462000001E-2</c:v>
                </c:pt>
                <c:pt idx="10">
                  <c:v>5.6694715850000001E-2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E86C-E843-80E2-48AC6C2AF945}"/>
            </c:ext>
          </c:extLst>
        </c:ser>
        <c:ser>
          <c:idx val="15"/>
          <c:order val="14"/>
          <c:tx>
            <c:v>11/12 10dyn/cm2, early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'10dynPercm2'!$N$74:$N$85</c:f>
              <c:numCache>
                <c:formatCode>General</c:formatCode>
                <c:ptCount val="12"/>
                <c:pt idx="0">
                  <c:v>2.0750000000000002</c:v>
                </c:pt>
                <c:pt idx="1">
                  <c:v>2.0750000000000002</c:v>
                </c:pt>
                <c:pt idx="2">
                  <c:v>2.0750000000000002</c:v>
                </c:pt>
                <c:pt idx="3">
                  <c:v>2.0750000000000002</c:v>
                </c:pt>
                <c:pt idx="4">
                  <c:v>2.0750000000000002</c:v>
                </c:pt>
                <c:pt idx="5">
                  <c:v>2.0750000000000002</c:v>
                </c:pt>
                <c:pt idx="6">
                  <c:v>2.0750000000000002</c:v>
                </c:pt>
                <c:pt idx="7">
                  <c:v>2.0750000000000002</c:v>
                </c:pt>
                <c:pt idx="8">
                  <c:v>2.0750000000000002</c:v>
                </c:pt>
                <c:pt idx="9">
                  <c:v>2.0750000000000002</c:v>
                </c:pt>
                <c:pt idx="10">
                  <c:v>2.0750000000000002</c:v>
                </c:pt>
                <c:pt idx="11">
                  <c:v>2.0750000000000002</c:v>
                </c:pt>
              </c:numCache>
            </c:numRef>
          </c:xVal>
          <c:yVal>
            <c:numRef>
              <c:f>'10dynPercm2'!$F$74:$F$85</c:f>
              <c:numCache>
                <c:formatCode>General</c:formatCode>
                <c:ptCount val="12"/>
                <c:pt idx="0">
                  <c:v>3.1692600000000001E-2</c:v>
                </c:pt>
                <c:pt idx="1">
                  <c:v>2.5979700000000001E-2</c:v>
                </c:pt>
                <c:pt idx="2">
                  <c:v>2.7638900000000001E-2</c:v>
                </c:pt>
                <c:pt idx="3">
                  <c:v>4.7571200000000001E-2</c:v>
                </c:pt>
                <c:pt idx="5">
                  <c:v>2.10165E-2</c:v>
                </c:pt>
                <c:pt idx="6">
                  <c:v>2.65081E-2</c:v>
                </c:pt>
                <c:pt idx="7">
                  <c:v>2.50248E-2</c:v>
                </c:pt>
                <c:pt idx="8">
                  <c:v>3.0021200000000001E-2</c:v>
                </c:pt>
                <c:pt idx="9">
                  <c:v>3.89602E-2</c:v>
                </c:pt>
                <c:pt idx="10">
                  <c:v>2.91048E-2</c:v>
                </c:pt>
                <c:pt idx="11">
                  <c:v>3.2046499999999999E-2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E86C-E843-80E2-48AC6C2AF945}"/>
            </c:ext>
          </c:extLst>
        </c:ser>
        <c:ser>
          <c:idx val="16"/>
          <c:order val="15"/>
          <c:tx>
            <c:v>11/12 10dyn/cm2, late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'10dynPercm2'!$N$90:$N$100</c:f>
              <c:numCache>
                <c:formatCode>General</c:formatCode>
                <c:ptCount val="11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2.1</c:v>
                </c:pt>
                <c:pt idx="9">
                  <c:v>2.1</c:v>
                </c:pt>
                <c:pt idx="10">
                  <c:v>2.1</c:v>
                </c:pt>
              </c:numCache>
            </c:numRef>
          </c:xVal>
          <c:yVal>
            <c:numRef>
              <c:f>'10dynPercm2'!$F$90:$F$100</c:f>
              <c:numCache>
                <c:formatCode>General</c:formatCode>
                <c:ptCount val="11"/>
                <c:pt idx="1">
                  <c:v>4.6497261839999998E-2</c:v>
                </c:pt>
                <c:pt idx="2">
                  <c:v>3.240243408E-2</c:v>
                </c:pt>
                <c:pt idx="3">
                  <c:v>3.8857102859999999E-2</c:v>
                </c:pt>
                <c:pt idx="4">
                  <c:v>3.8089382730000003E-2</c:v>
                </c:pt>
                <c:pt idx="5">
                  <c:v>4.3745459530000003E-2</c:v>
                </c:pt>
                <c:pt idx="8">
                  <c:v>3.1881262629999997E-2</c:v>
                </c:pt>
                <c:pt idx="9">
                  <c:v>3.8143491789999998E-2</c:v>
                </c:pt>
                <c:pt idx="10">
                  <c:v>3.6717001399999998E-2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E86C-E843-80E2-48AC6C2AF945}"/>
            </c:ext>
          </c:extLst>
        </c:ser>
        <c:ser>
          <c:idx val="12"/>
          <c:order val="16"/>
          <c:tx>
            <c:v>11-19 10 dyn/cm2 *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'10dynPercm2'!$N$107:$N$121</c:f>
              <c:numCache>
                <c:formatCode>General</c:formatCode>
                <c:ptCount val="15"/>
                <c:pt idx="0">
                  <c:v>2.0499999999999998</c:v>
                </c:pt>
                <c:pt idx="1">
                  <c:v>2.0499999999999998</c:v>
                </c:pt>
                <c:pt idx="2">
                  <c:v>2.0499999999999998</c:v>
                </c:pt>
                <c:pt idx="3">
                  <c:v>2.0499999999999998</c:v>
                </c:pt>
                <c:pt idx="4">
                  <c:v>2.0499999999999998</c:v>
                </c:pt>
                <c:pt idx="5">
                  <c:v>2.0499999999999998</c:v>
                </c:pt>
                <c:pt idx="6">
                  <c:v>2.0499999999999998</c:v>
                </c:pt>
                <c:pt idx="7">
                  <c:v>2.0499999999999998</c:v>
                </c:pt>
                <c:pt idx="8">
                  <c:v>2.0499999999999998</c:v>
                </c:pt>
                <c:pt idx="9">
                  <c:v>2.0499999999999998</c:v>
                </c:pt>
                <c:pt idx="10">
                  <c:v>2.0499999999999998</c:v>
                </c:pt>
                <c:pt idx="11">
                  <c:v>2.0499999999999998</c:v>
                </c:pt>
                <c:pt idx="12">
                  <c:v>2.0499999999999998</c:v>
                </c:pt>
                <c:pt idx="13">
                  <c:v>2.0499999999999998</c:v>
                </c:pt>
                <c:pt idx="14">
                  <c:v>2.0499999999999998</c:v>
                </c:pt>
              </c:numCache>
            </c:numRef>
          </c:xVal>
          <c:yVal>
            <c:numRef>
              <c:f>'10dynPercm2'!$F$107:$F$121</c:f>
              <c:numCache>
                <c:formatCode>General</c:formatCode>
                <c:ptCount val="15"/>
                <c:pt idx="0">
                  <c:v>2.3192869367000001E-2</c:v>
                </c:pt>
                <c:pt idx="1">
                  <c:v>2.7992213099000001E-2</c:v>
                </c:pt>
                <c:pt idx="2">
                  <c:v>3.2161484366999997E-2</c:v>
                </c:pt>
                <c:pt idx="5">
                  <c:v>1.5439664113999999E-2</c:v>
                </c:pt>
                <c:pt idx="7">
                  <c:v>4.0981049010999998E-2</c:v>
                </c:pt>
                <c:pt idx="8">
                  <c:v>2.8803837639000001E-2</c:v>
                </c:pt>
                <c:pt idx="10">
                  <c:v>2.8881486163E-2</c:v>
                </c:pt>
                <c:pt idx="13">
                  <c:v>3.2035773703000002E-2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E86C-E843-80E2-48AC6C2AF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595567"/>
        <c:axId val="309511583"/>
      </c:scatterChart>
      <c:valAx>
        <c:axId val="309595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511583"/>
        <c:crosses val="autoZero"/>
        <c:crossBetween val="midCat"/>
      </c:valAx>
      <c:valAx>
        <c:axId val="30951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EGL Modulus (kPA)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959556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311898512685908"/>
          <c:y val="7.8562009286078704E-2"/>
          <c:w val="0.19406050205262804"/>
          <c:h val="0.88335243275749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Cell 7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'Reduced Pts'!$M$111:$M$174</c:f>
              <c:numCache>
                <c:formatCode>General</c:formatCode>
                <c:ptCount val="64"/>
                <c:pt idx="0">
                  <c:v>-0.60951</c:v>
                </c:pt>
                <c:pt idx="1">
                  <c:v>-0.59316999999999998</c:v>
                </c:pt>
                <c:pt idx="2">
                  <c:v>-0.57682999999999995</c:v>
                </c:pt>
                <c:pt idx="3">
                  <c:v>-0.56049000000000004</c:v>
                </c:pt>
                <c:pt idx="4">
                  <c:v>-0.54415000000000002</c:v>
                </c:pt>
                <c:pt idx="5">
                  <c:v>-0.52780000000000005</c:v>
                </c:pt>
                <c:pt idx="6">
                  <c:v>-0.51146000000000003</c:v>
                </c:pt>
                <c:pt idx="7">
                  <c:v>-0.49512</c:v>
                </c:pt>
                <c:pt idx="8">
                  <c:v>-0.47877999999999998</c:v>
                </c:pt>
                <c:pt idx="9">
                  <c:v>-0.46244000000000002</c:v>
                </c:pt>
                <c:pt idx="10">
                  <c:v>-0.44608999999999999</c:v>
                </c:pt>
                <c:pt idx="11">
                  <c:v>-0.42975000000000002</c:v>
                </c:pt>
                <c:pt idx="12">
                  <c:v>-0.41341</c:v>
                </c:pt>
                <c:pt idx="13">
                  <c:v>-0.39706999999999998</c:v>
                </c:pt>
                <c:pt idx="14">
                  <c:v>-0.38073000000000001</c:v>
                </c:pt>
                <c:pt idx="15">
                  <c:v>-0.36438999999999999</c:v>
                </c:pt>
                <c:pt idx="16">
                  <c:v>-0.34804000000000002</c:v>
                </c:pt>
                <c:pt idx="17">
                  <c:v>-0.33169999999999999</c:v>
                </c:pt>
                <c:pt idx="18">
                  <c:v>-0.31535999999999997</c:v>
                </c:pt>
                <c:pt idx="19">
                  <c:v>-0.29902000000000001</c:v>
                </c:pt>
                <c:pt idx="20">
                  <c:v>-0.28267999999999999</c:v>
                </c:pt>
                <c:pt idx="21">
                  <c:v>-0.26633000000000001</c:v>
                </c:pt>
                <c:pt idx="22">
                  <c:v>-0.24998999999999999</c:v>
                </c:pt>
                <c:pt idx="23">
                  <c:v>-0.23365</c:v>
                </c:pt>
                <c:pt idx="24">
                  <c:v>-0.21731</c:v>
                </c:pt>
                <c:pt idx="25">
                  <c:v>-0.20097000000000001</c:v>
                </c:pt>
                <c:pt idx="26">
                  <c:v>-0.18462000000000001</c:v>
                </c:pt>
                <c:pt idx="27">
                  <c:v>-0.16828000000000001</c:v>
                </c:pt>
                <c:pt idx="28">
                  <c:v>-0.15193999999999999</c:v>
                </c:pt>
                <c:pt idx="29">
                  <c:v>-0.1356</c:v>
                </c:pt>
                <c:pt idx="30">
                  <c:v>-0.11926</c:v>
                </c:pt>
                <c:pt idx="31">
                  <c:v>-0.10292</c:v>
                </c:pt>
                <c:pt idx="32">
                  <c:v>-8.6572999999999997E-2</c:v>
                </c:pt>
                <c:pt idx="33">
                  <c:v>-7.0232000000000003E-2</c:v>
                </c:pt>
                <c:pt idx="34">
                  <c:v>-5.389E-2</c:v>
                </c:pt>
                <c:pt idx="35">
                  <c:v>-3.7547999999999998E-2</c:v>
                </c:pt>
                <c:pt idx="36">
                  <c:v>-2.1205999999999999E-2</c:v>
                </c:pt>
                <c:pt idx="37">
                  <c:v>-4.8640999999999997E-3</c:v>
                </c:pt>
                <c:pt idx="38">
                  <c:v>1.1478E-2</c:v>
                </c:pt>
                <c:pt idx="39">
                  <c:v>2.7820000000000001E-2</c:v>
                </c:pt>
                <c:pt idx="40">
                  <c:v>4.4160999999999999E-2</c:v>
                </c:pt>
                <c:pt idx="41">
                  <c:v>6.0503000000000001E-2</c:v>
                </c:pt>
                <c:pt idx="42">
                  <c:v>6.0503000000000001E-2</c:v>
                </c:pt>
                <c:pt idx="43">
                  <c:v>7.6844999999999997E-2</c:v>
                </c:pt>
                <c:pt idx="44">
                  <c:v>9.3187000000000006E-2</c:v>
                </c:pt>
                <c:pt idx="45">
                  <c:v>0.10953</c:v>
                </c:pt>
                <c:pt idx="46">
                  <c:v>0.12587000000000001</c:v>
                </c:pt>
                <c:pt idx="47">
                  <c:v>0.14221</c:v>
                </c:pt>
                <c:pt idx="48">
                  <c:v>0.15855</c:v>
                </c:pt>
                <c:pt idx="49">
                  <c:v>0.1749</c:v>
                </c:pt>
                <c:pt idx="50">
                  <c:v>0.19123999999999999</c:v>
                </c:pt>
                <c:pt idx="51">
                  <c:v>0.20757999999999999</c:v>
                </c:pt>
                <c:pt idx="52">
                  <c:v>0.22392000000000001</c:v>
                </c:pt>
                <c:pt idx="53">
                  <c:v>0.24026</c:v>
                </c:pt>
                <c:pt idx="54">
                  <c:v>0.25661</c:v>
                </c:pt>
                <c:pt idx="55">
                  <c:v>0.27295000000000003</c:v>
                </c:pt>
                <c:pt idx="56">
                  <c:v>0.28928999999999999</c:v>
                </c:pt>
                <c:pt idx="57">
                  <c:v>0.30563000000000001</c:v>
                </c:pt>
                <c:pt idx="58">
                  <c:v>0.32196999999999998</c:v>
                </c:pt>
                <c:pt idx="59">
                  <c:v>0.33832000000000001</c:v>
                </c:pt>
                <c:pt idx="60">
                  <c:v>0.35465999999999998</c:v>
                </c:pt>
                <c:pt idx="61">
                  <c:v>0.371</c:v>
                </c:pt>
                <c:pt idx="62">
                  <c:v>0.38734000000000002</c:v>
                </c:pt>
                <c:pt idx="63">
                  <c:v>0.40367999999999998</c:v>
                </c:pt>
              </c:numCache>
            </c:numRef>
          </c:xVal>
          <c:yVal>
            <c:numRef>
              <c:f>'Reduced Pts'!$N$111:$N$174</c:f>
              <c:numCache>
                <c:formatCode>General</c:formatCode>
                <c:ptCount val="64"/>
                <c:pt idx="0">
                  <c:v>-4.2554000000000003E-3</c:v>
                </c:pt>
                <c:pt idx="1">
                  <c:v>-1.1788E-2</c:v>
                </c:pt>
                <c:pt idx="2">
                  <c:v>-1.2387E-2</c:v>
                </c:pt>
                <c:pt idx="3">
                  <c:v>-1.3476999999999999E-2</c:v>
                </c:pt>
                <c:pt idx="4">
                  <c:v>-2.0132000000000001E-2</c:v>
                </c:pt>
                <c:pt idx="5">
                  <c:v>-2.3401000000000002E-2</c:v>
                </c:pt>
                <c:pt idx="6">
                  <c:v>-2.1648000000000001E-2</c:v>
                </c:pt>
                <c:pt idx="7">
                  <c:v>-2.2783000000000001E-2</c:v>
                </c:pt>
                <c:pt idx="8">
                  <c:v>-2.5918E-2</c:v>
                </c:pt>
                <c:pt idx="9">
                  <c:v>-2.5642999999999999E-2</c:v>
                </c:pt>
                <c:pt idx="10">
                  <c:v>-2.265E-2</c:v>
                </c:pt>
                <c:pt idx="11">
                  <c:v>-2.1722000000000002E-2</c:v>
                </c:pt>
                <c:pt idx="12">
                  <c:v>-2.2287000000000001E-2</c:v>
                </c:pt>
                <c:pt idx="13">
                  <c:v>-1.9882E-2</c:v>
                </c:pt>
                <c:pt idx="14">
                  <c:v>-1.8301999999999999E-2</c:v>
                </c:pt>
                <c:pt idx="15">
                  <c:v>-2.2265E-2</c:v>
                </c:pt>
                <c:pt idx="16">
                  <c:v>-2.4864000000000001E-2</c:v>
                </c:pt>
                <c:pt idx="17">
                  <c:v>-2.5554E-2</c:v>
                </c:pt>
                <c:pt idx="18">
                  <c:v>-2.9937999999999999E-2</c:v>
                </c:pt>
                <c:pt idx="19">
                  <c:v>-3.1415999999999999E-2</c:v>
                </c:pt>
                <c:pt idx="20">
                  <c:v>-2.8458000000000001E-2</c:v>
                </c:pt>
                <c:pt idx="21">
                  <c:v>-2.8112999999999999E-2</c:v>
                </c:pt>
                <c:pt idx="22">
                  <c:v>-2.7518000000000001E-2</c:v>
                </c:pt>
                <c:pt idx="23">
                  <c:v>-2.3646E-2</c:v>
                </c:pt>
                <c:pt idx="24">
                  <c:v>-2.1534999999999999E-2</c:v>
                </c:pt>
                <c:pt idx="25">
                  <c:v>-2.0663999999999998E-2</c:v>
                </c:pt>
                <c:pt idx="26">
                  <c:v>-1.5918999999999999E-2</c:v>
                </c:pt>
                <c:pt idx="27">
                  <c:v>-1.0580000000000001E-2</c:v>
                </c:pt>
                <c:pt idx="28">
                  <c:v>-1.0551E-2</c:v>
                </c:pt>
                <c:pt idx="29">
                  <c:v>-1.1243E-2</c:v>
                </c:pt>
                <c:pt idx="30">
                  <c:v>-3.9093000000000001E-3</c:v>
                </c:pt>
                <c:pt idx="31">
                  <c:v>8.9414000000000004E-3</c:v>
                </c:pt>
                <c:pt idx="32">
                  <c:v>1.9199000000000001E-2</c:v>
                </c:pt>
                <c:pt idx="33">
                  <c:v>2.784E-2</c:v>
                </c:pt>
                <c:pt idx="34">
                  <c:v>3.7763999999999999E-2</c:v>
                </c:pt>
                <c:pt idx="35">
                  <c:v>4.6683000000000002E-2</c:v>
                </c:pt>
                <c:pt idx="36">
                  <c:v>5.7426999999999999E-2</c:v>
                </c:pt>
                <c:pt idx="37">
                  <c:v>7.2679999999999995E-2</c:v>
                </c:pt>
                <c:pt idx="38">
                  <c:v>8.7502999999999997E-2</c:v>
                </c:pt>
                <c:pt idx="39">
                  <c:v>9.9346000000000004E-2</c:v>
                </c:pt>
                <c:pt idx="40">
                  <c:v>0.11176999999999999</c:v>
                </c:pt>
                <c:pt idx="41">
                  <c:v>0.12456</c:v>
                </c:pt>
                <c:pt idx="42">
                  <c:v>0.12456</c:v>
                </c:pt>
                <c:pt idx="43">
                  <c:v>0.13788</c:v>
                </c:pt>
                <c:pt idx="44">
                  <c:v>0.15647</c:v>
                </c:pt>
                <c:pt idx="45">
                  <c:v>0.18221999999999999</c:v>
                </c:pt>
                <c:pt idx="46">
                  <c:v>0.20996000000000001</c:v>
                </c:pt>
                <c:pt idx="47">
                  <c:v>0.2366</c:v>
                </c:pt>
                <c:pt idx="48">
                  <c:v>0.26662000000000002</c:v>
                </c:pt>
                <c:pt idx="49">
                  <c:v>0.30292999999999998</c:v>
                </c:pt>
                <c:pt idx="50">
                  <c:v>0.34227000000000002</c:v>
                </c:pt>
                <c:pt idx="51">
                  <c:v>0.38704</c:v>
                </c:pt>
                <c:pt idx="52">
                  <c:v>0.44106000000000001</c:v>
                </c:pt>
                <c:pt idx="53">
                  <c:v>0.49593999999999999</c:v>
                </c:pt>
                <c:pt idx="54">
                  <c:v>0.54515000000000002</c:v>
                </c:pt>
                <c:pt idx="55">
                  <c:v>0.59850999999999999</c:v>
                </c:pt>
                <c:pt idx="56">
                  <c:v>0.65930999999999995</c:v>
                </c:pt>
                <c:pt idx="57">
                  <c:v>0.72082999999999997</c:v>
                </c:pt>
                <c:pt idx="58">
                  <c:v>0.78341000000000005</c:v>
                </c:pt>
                <c:pt idx="59">
                  <c:v>0.8407</c:v>
                </c:pt>
                <c:pt idx="60">
                  <c:v>0.89936000000000005</c:v>
                </c:pt>
                <c:pt idx="61">
                  <c:v>0.96496000000000004</c:v>
                </c:pt>
                <c:pt idx="62">
                  <c:v>1.0297000000000001</c:v>
                </c:pt>
                <c:pt idx="63">
                  <c:v>1.0954999999999999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21-134D-820B-E3FB711BA512}"/>
            </c:ext>
          </c:extLst>
        </c:ser>
        <c:ser>
          <c:idx val="1"/>
          <c:order val="1"/>
          <c:tx>
            <c:v>Cell 7, Fit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'Reduced Pts'!$AJ$108:$AJ$174</c:f>
              <c:numCache>
                <c:formatCode>General</c:formatCode>
                <c:ptCount val="67"/>
                <c:pt idx="0">
                  <c:v>-0.65200000000000002</c:v>
                </c:pt>
                <c:pt idx="1">
                  <c:v>-0.63566</c:v>
                </c:pt>
                <c:pt idx="2">
                  <c:v>-0.61931999999999998</c:v>
                </c:pt>
                <c:pt idx="3">
                  <c:v>-0.60297999999999996</c:v>
                </c:pt>
                <c:pt idx="4">
                  <c:v>-0.58662999999999998</c:v>
                </c:pt>
                <c:pt idx="5">
                  <c:v>-0.57028999999999996</c:v>
                </c:pt>
                <c:pt idx="6">
                  <c:v>-0.55395000000000005</c:v>
                </c:pt>
                <c:pt idx="7">
                  <c:v>-0.53761000000000003</c:v>
                </c:pt>
                <c:pt idx="8">
                  <c:v>-0.52127000000000001</c:v>
                </c:pt>
                <c:pt idx="9">
                  <c:v>-0.50492999999999999</c:v>
                </c:pt>
                <c:pt idx="10">
                  <c:v>-0.48858000000000001</c:v>
                </c:pt>
                <c:pt idx="11">
                  <c:v>-0.47223999999999999</c:v>
                </c:pt>
                <c:pt idx="12">
                  <c:v>-0.45590000000000003</c:v>
                </c:pt>
                <c:pt idx="13">
                  <c:v>-0.43956000000000001</c:v>
                </c:pt>
                <c:pt idx="14">
                  <c:v>-0.42321999999999999</c:v>
                </c:pt>
                <c:pt idx="15">
                  <c:v>-0.40687000000000001</c:v>
                </c:pt>
                <c:pt idx="16">
                  <c:v>-0.39052999999999999</c:v>
                </c:pt>
                <c:pt idx="17">
                  <c:v>-0.37419000000000002</c:v>
                </c:pt>
                <c:pt idx="18">
                  <c:v>-0.35785</c:v>
                </c:pt>
                <c:pt idx="19">
                  <c:v>-0.34150999999999998</c:v>
                </c:pt>
                <c:pt idx="20">
                  <c:v>-0.32516</c:v>
                </c:pt>
                <c:pt idx="21">
                  <c:v>-0.30881999999999998</c:v>
                </c:pt>
                <c:pt idx="22">
                  <c:v>-0.29248000000000002</c:v>
                </c:pt>
                <c:pt idx="23">
                  <c:v>-0.27614</c:v>
                </c:pt>
                <c:pt idx="24">
                  <c:v>-0.25979999999999998</c:v>
                </c:pt>
                <c:pt idx="25">
                  <c:v>-0.24346000000000001</c:v>
                </c:pt>
                <c:pt idx="26">
                  <c:v>-0.22711000000000001</c:v>
                </c:pt>
                <c:pt idx="27">
                  <c:v>-0.21077000000000001</c:v>
                </c:pt>
                <c:pt idx="28">
                  <c:v>-0.19442999999999999</c:v>
                </c:pt>
                <c:pt idx="29">
                  <c:v>-0.17809</c:v>
                </c:pt>
                <c:pt idx="30">
                  <c:v>-0.16175</c:v>
                </c:pt>
                <c:pt idx="31">
                  <c:v>-0.1454</c:v>
                </c:pt>
                <c:pt idx="32">
                  <c:v>-0.12906000000000001</c:v>
                </c:pt>
                <c:pt idx="33">
                  <c:v>-0.11272</c:v>
                </c:pt>
                <c:pt idx="34">
                  <c:v>-9.6379000000000006E-2</c:v>
                </c:pt>
                <c:pt idx="35">
                  <c:v>-8.0036999999999997E-2</c:v>
                </c:pt>
                <c:pt idx="36">
                  <c:v>-6.3695000000000002E-2</c:v>
                </c:pt>
                <c:pt idx="37">
                  <c:v>-4.7352999999999999E-2</c:v>
                </c:pt>
                <c:pt idx="38">
                  <c:v>-3.1011E-2</c:v>
                </c:pt>
                <c:pt idx="39">
                  <c:v>-1.4669E-2</c:v>
                </c:pt>
                <c:pt idx="40">
                  <c:v>1.6726E-3</c:v>
                </c:pt>
                <c:pt idx="41">
                  <c:v>1.8013999999999999E-2</c:v>
                </c:pt>
                <c:pt idx="42">
                  <c:v>3.4355999999999998E-2</c:v>
                </c:pt>
                <c:pt idx="43">
                  <c:v>5.0698E-2</c:v>
                </c:pt>
                <c:pt idx="44">
                  <c:v>6.7040000000000002E-2</c:v>
                </c:pt>
                <c:pt idx="45">
                  <c:v>6.7040000000000002E-2</c:v>
                </c:pt>
                <c:pt idx="46">
                  <c:v>8.3381999999999998E-2</c:v>
                </c:pt>
                <c:pt idx="47">
                  <c:v>9.9723999999999993E-2</c:v>
                </c:pt>
                <c:pt idx="48">
                  <c:v>0.11607000000000001</c:v>
                </c:pt>
                <c:pt idx="49">
                  <c:v>0.13241</c:v>
                </c:pt>
                <c:pt idx="50">
                  <c:v>0.14874999999999999</c:v>
                </c:pt>
                <c:pt idx="51">
                  <c:v>0.16508999999999999</c:v>
                </c:pt>
                <c:pt idx="52">
                  <c:v>0.18143000000000001</c:v>
                </c:pt>
                <c:pt idx="53">
                  <c:v>0.19777</c:v>
                </c:pt>
                <c:pt idx="54">
                  <c:v>0.21412</c:v>
                </c:pt>
                <c:pt idx="55">
                  <c:v>0.23046</c:v>
                </c:pt>
                <c:pt idx="56">
                  <c:v>0.24679999999999999</c:v>
                </c:pt>
                <c:pt idx="57">
                  <c:v>0.26313999999999999</c:v>
                </c:pt>
                <c:pt idx="58">
                  <c:v>0.27948000000000001</c:v>
                </c:pt>
                <c:pt idx="59">
                  <c:v>0.29582999999999998</c:v>
                </c:pt>
                <c:pt idx="60">
                  <c:v>0.31217</c:v>
                </c:pt>
                <c:pt idx="61">
                  <c:v>0.32851000000000002</c:v>
                </c:pt>
                <c:pt idx="62">
                  <c:v>0.34484999999999999</c:v>
                </c:pt>
                <c:pt idx="63">
                  <c:v>0.36119000000000001</c:v>
                </c:pt>
                <c:pt idx="64">
                  <c:v>0.37753999999999999</c:v>
                </c:pt>
                <c:pt idx="65">
                  <c:v>0.39388000000000001</c:v>
                </c:pt>
                <c:pt idx="66">
                  <c:v>0.41021999999999997</c:v>
                </c:pt>
              </c:numCache>
            </c:numRef>
          </c:xVal>
          <c:yVal>
            <c:numRef>
              <c:f>'Reduced Pts'!$AK$108:$AK$174</c:f>
              <c:numCache>
                <c:formatCode>General</c:formatCode>
                <c:ptCount val="6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3.3511000000000001E-4</c:v>
                </c:pt>
                <c:pt idx="37">
                  <c:v>3.4063000000000001E-3</c:v>
                </c:pt>
                <c:pt idx="38">
                  <c:v>9.8388E-3</c:v>
                </c:pt>
                <c:pt idx="39">
                  <c:v>1.9567000000000001E-2</c:v>
                </c:pt>
                <c:pt idx="40">
                  <c:v>3.2467999999999997E-2</c:v>
                </c:pt>
                <c:pt idx="41">
                  <c:v>4.8409000000000001E-2</c:v>
                </c:pt>
                <c:pt idx="42">
                  <c:v>6.7262000000000002E-2</c:v>
                </c:pt>
                <c:pt idx="43">
                  <c:v>8.8911000000000004E-2</c:v>
                </c:pt>
                <c:pt idx="44">
                  <c:v>0.11325</c:v>
                </c:pt>
                <c:pt idx="45">
                  <c:v>0.11325</c:v>
                </c:pt>
                <c:pt idx="46">
                  <c:v>0.14016999999999999</c:v>
                </c:pt>
                <c:pt idx="47">
                  <c:v>0.16958000000000001</c:v>
                </c:pt>
                <c:pt idx="48">
                  <c:v>0.20141000000000001</c:v>
                </c:pt>
                <c:pt idx="49">
                  <c:v>0.23558000000000001</c:v>
                </c:pt>
                <c:pt idx="50">
                  <c:v>0.27200000000000002</c:v>
                </c:pt>
                <c:pt idx="51">
                  <c:v>0.31063000000000002</c:v>
                </c:pt>
                <c:pt idx="52">
                  <c:v>0.35138999999999998</c:v>
                </c:pt>
                <c:pt idx="53">
                  <c:v>0.39423000000000002</c:v>
                </c:pt>
                <c:pt idx="54">
                  <c:v>0.43909999999999999</c:v>
                </c:pt>
                <c:pt idx="55">
                  <c:v>0.48593999999999998</c:v>
                </c:pt>
                <c:pt idx="56">
                  <c:v>0.53471000000000002</c:v>
                </c:pt>
                <c:pt idx="57">
                  <c:v>0.58536999999999995</c:v>
                </c:pt>
                <c:pt idx="58">
                  <c:v>0.63788</c:v>
                </c:pt>
                <c:pt idx="59">
                  <c:v>0.69218999999999997</c:v>
                </c:pt>
                <c:pt idx="60">
                  <c:v>0.74826999999999999</c:v>
                </c:pt>
                <c:pt idx="61">
                  <c:v>0.80608000000000002</c:v>
                </c:pt>
                <c:pt idx="62">
                  <c:v>0.86560000000000004</c:v>
                </c:pt>
                <c:pt idx="63">
                  <c:v>0.92678000000000005</c:v>
                </c:pt>
                <c:pt idx="64">
                  <c:v>0.98960999999999999</c:v>
                </c:pt>
                <c:pt idx="65">
                  <c:v>1.054</c:v>
                </c:pt>
                <c:pt idx="66">
                  <c:v>1.1201000000000001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521-134D-820B-E3FB711BA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61861568"/>
        <c:axId val="1566896208"/>
      </c:scatterChart>
      <c:valAx>
        <c:axId val="156186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Indentation (um)</a:t>
                </a:r>
              </a:p>
            </c:rich>
          </c:tx>
          <c:layout>
            <c:manualLayout>
              <c:xMode val="edge"/>
              <c:yMode val="edge"/>
              <c:x val="0.3032375834077175"/>
              <c:y val="0.8735424517194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6896208"/>
        <c:crosses val="autoZero"/>
        <c:crossBetween val="midCat"/>
      </c:valAx>
      <c:valAx>
        <c:axId val="156689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Force (nN)</a:t>
                </a:r>
              </a:p>
            </c:rich>
          </c:tx>
          <c:layout>
            <c:manualLayout>
              <c:xMode val="edge"/>
              <c:yMode val="edge"/>
              <c:x val="1.309326674118488E-2"/>
              <c:y val="0.281572937352589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861568"/>
        <c:crossesAt val="-0.8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B3EC-233C-684F-BF88-8ABBAF175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DC31B-5FCA-AB46-9D22-B30247596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EB3A-BD57-684F-85AE-E7238314B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4723D-304B-DA42-89ED-959FB3E3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15EFB-CFA8-4448-8FBE-53D8B201F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0D3C7-D8F8-F94C-8988-16BAA2343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94367-0C03-4E44-806C-66DD677FE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6888-3E13-3741-B632-E93A4274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5BD03-B201-4440-BD31-3E4B427B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0B742-9E52-E041-ABCD-D35EEAF9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9ED95-D9D8-8C49-9AE3-57A9A0C04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4C33A-AEA4-F64B-BC81-80207DA45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D4DB-61C5-D04C-B99C-CE07D5D2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81897-281F-E247-8EF8-DE210301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EAC8-E019-194A-94D2-803BD1244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D34D-CE0B-2946-B91C-2C77ED19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E34F1-600B-E643-BE2A-849CE2C5C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EE7AE-656F-274F-87CB-669DE40B3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C3AB3-6375-0B44-BFBD-415F0C240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59E6-1857-4F4C-96C7-252E2570B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05002-6434-3941-BCF0-1E3FC63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344AA-C61C-2344-993C-030BC79E7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C2AD8-59C0-0549-8CF1-E2638785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0BF1-5475-9B4C-A88E-B252D056D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AC556-1ADC-0247-8311-B4A04F7D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3CFD-C196-9941-B9BA-5D8E9990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0C715-0E0F-134E-A24D-04AB38E05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EEEAF-8DDA-2A4B-98B5-1E8310345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AA851-CC06-4C49-B132-3EFE861B4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B0CF5-F952-A846-9895-705CC315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88D19-F161-B64D-AFF5-09B6BF0D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2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DB751-B486-0441-841E-E5F2F6FE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CFBD1-8817-644C-88ED-EB1D1A40D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2406B-CAEA-504F-A8D2-0CF515AAD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A25E72-3780-CE4F-9410-391FB85C1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268AA-D48C-9942-95A3-BE0CF6F396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993910-4C32-4C4E-87CD-A36E1026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83C67B-8760-EC46-88AB-D2A45D6FC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95D4C5-D569-2C45-B9A9-8BD83AEF0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0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EA8B7-D272-D741-AFC0-EDED88CF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3C9A3-288E-B74C-A65F-99D519F1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6910B-52F6-A241-8FF5-1F87FB05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A4656-F327-A647-A2E9-79AEC01BC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DBDB7-71DE-C244-AF23-79A56917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D5EAB-72F4-E848-BD4F-AA05709E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DF917-A201-A348-869C-D62A30FD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6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43EE-A5BF-C64F-911C-9D33693D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E725C-9D47-6D4D-AF03-AE445669D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9273B-1D8E-6C42-B765-2275C37C9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C0AC2-E034-7E4D-9D97-0946B3D4C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F9F86-EC87-9842-93C8-18C42F39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6229-6015-D343-8D0C-F1744EB4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2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704A7-09A4-DB43-B525-DD05177C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C1348-4A71-BF4A-A015-CD76A30254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4C1A0-A3ED-AC46-824E-4ADDE6130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8F6-E4E5-6C41-844F-2D622C0C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421F13-B833-8749-8185-304E3B30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9E506-4214-154E-B0DC-53B4BED8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7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4A07A-440B-7F4B-A36B-590FD0471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EC8E8-D473-AE48-9664-F66A3AEC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9D8D4-CA37-FB44-AAAE-339108275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DF5D0-1AA8-6543-809E-219054A4FAAE}" type="datetimeFigureOut">
              <a:rPr lang="en-US" smtClean="0"/>
              <a:t>12/20/21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BA2A1-492E-294A-973E-D13FE26F5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E878C-4EB5-F349-BF88-538CBFC8C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F918-96CE-AB4F-AD8B-33B758425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7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8BFB-9356-314E-ACF0-ACD86FEFB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 Month Progress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31C6E-4F45-8E47-8D15-9833114763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AFM on cells grown under flow</a:t>
            </a:r>
          </a:p>
        </p:txBody>
      </p:sp>
    </p:spTree>
    <p:extLst>
      <p:ext uri="{BB962C8B-B14F-4D97-AF65-F5344CB8AC3E}">
        <p14:creationId xmlns:p14="http://schemas.microsoft.com/office/powerpoint/2010/main" val="195638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0278-0D3F-1E43-BAB6-22B8D354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" y="288925"/>
            <a:ext cx="10515600" cy="1325563"/>
          </a:xfrm>
        </p:spPr>
        <p:txBody>
          <a:bodyPr/>
          <a:lstStyle/>
          <a:p>
            <a:r>
              <a:rPr lang="en-US" dirty="0"/>
              <a:t>Cell modulus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283F975-16DF-FC46-A5A7-858958EE5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605572"/>
              </p:ext>
            </p:extLst>
          </p:nvPr>
        </p:nvGraphicFramePr>
        <p:xfrm>
          <a:off x="1409700" y="1043941"/>
          <a:ext cx="8831580" cy="498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AA9D35A-D195-AA4F-B82B-65EF7D7DD51A}"/>
              </a:ext>
            </a:extLst>
          </p:cNvPr>
          <p:cNvSpPr/>
          <p:nvPr/>
        </p:nvSpPr>
        <p:spPr>
          <a:xfrm>
            <a:off x="2156530" y="5758694"/>
            <a:ext cx="6606392" cy="26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        Static, plug          Static                                     Flow</a:t>
            </a:r>
          </a:p>
        </p:txBody>
      </p:sp>
    </p:spTree>
    <p:extLst>
      <p:ext uri="{BB962C8B-B14F-4D97-AF65-F5344CB8AC3E}">
        <p14:creationId xmlns:p14="http://schemas.microsoft.com/office/powerpoint/2010/main" val="149921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E67B0E-942D-B748-802F-23BF5B8CDC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883288"/>
              </p:ext>
            </p:extLst>
          </p:nvPr>
        </p:nvGraphicFramePr>
        <p:xfrm>
          <a:off x="1417320" y="1025525"/>
          <a:ext cx="8915400" cy="5001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7420278-0D3F-1E43-BAB6-22B8D354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" y="288925"/>
            <a:ext cx="10515600" cy="1325563"/>
          </a:xfrm>
        </p:spPr>
        <p:txBody>
          <a:bodyPr/>
          <a:lstStyle/>
          <a:p>
            <a:r>
              <a:rPr lang="en-US" dirty="0"/>
              <a:t>EGL modulus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A9D35A-D195-AA4F-B82B-65EF7D7DD51A}"/>
              </a:ext>
            </a:extLst>
          </p:cNvPr>
          <p:cNvSpPr/>
          <p:nvPr/>
        </p:nvSpPr>
        <p:spPr>
          <a:xfrm>
            <a:off x="2156530" y="5758694"/>
            <a:ext cx="6606392" cy="26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        Static, plug          Static                                     Flow</a:t>
            </a:r>
          </a:p>
        </p:txBody>
      </p:sp>
    </p:spTree>
    <p:extLst>
      <p:ext uri="{BB962C8B-B14F-4D97-AF65-F5344CB8AC3E}">
        <p14:creationId xmlns:p14="http://schemas.microsoft.com/office/powerpoint/2010/main" val="398031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08F4-ADA1-F940-9B2A-5A5544FB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stability issues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D779729-B61D-6C48-9A41-8E598398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6" y="1693978"/>
            <a:ext cx="4522779" cy="3745502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DC00C1-DAE6-C149-B43F-EA6D57376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390578"/>
              </p:ext>
            </p:extLst>
          </p:nvPr>
        </p:nvGraphicFramePr>
        <p:xfrm>
          <a:off x="5360979" y="1690688"/>
          <a:ext cx="4849821" cy="374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600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jack&#10;&#10;Description automatically generated">
            <a:extLst>
              <a:ext uri="{FF2B5EF4-FFF2-40B4-BE49-F238E27FC236}">
                <a16:creationId xmlns:a16="http://schemas.microsoft.com/office/drawing/2014/main" id="{68432354-5982-4B48-9538-E612B4F6B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141640" y="4634031"/>
            <a:ext cx="5137791" cy="18624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FFBF5F4-C2CC-2846-B0CD-82583FBADBDF}"/>
              </a:ext>
            </a:extLst>
          </p:cNvPr>
          <p:cNvSpPr txBox="1"/>
          <p:nvPr/>
        </p:nvSpPr>
        <p:spPr>
          <a:xfrm>
            <a:off x="3872180" y="656042"/>
            <a:ext cx="4488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Standard A-line Configuration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A0F3A4-6CF4-F94B-BE7B-F5DDF563F28C}"/>
              </a:ext>
            </a:extLst>
          </p:cNvPr>
          <p:cNvSpPr txBox="1"/>
          <p:nvPr/>
        </p:nvSpPr>
        <p:spPr>
          <a:xfrm>
            <a:off x="8989333" y="1316719"/>
            <a:ext cx="1691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port to lower channel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489A9A-C891-7D42-810B-6023BAEFC5FB}"/>
              </a:ext>
            </a:extLst>
          </p:cNvPr>
          <p:cNvSpPr txBox="1"/>
          <p:nvPr/>
        </p:nvSpPr>
        <p:spPr>
          <a:xfrm>
            <a:off x="913177" y="1374100"/>
            <a:ext cx="1691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port to lower channel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C537FA-AAA9-924A-8944-25B728DC85AD}"/>
              </a:ext>
            </a:extLst>
          </p:cNvPr>
          <p:cNvSpPr txBox="1"/>
          <p:nvPr/>
        </p:nvSpPr>
        <p:spPr>
          <a:xfrm>
            <a:off x="6203274" y="1662607"/>
            <a:ext cx="1691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Cells growing on membrane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6AC0B5-ECFE-C442-B1CE-879311772DFE}"/>
              </a:ext>
            </a:extLst>
          </p:cNvPr>
          <p:cNvCxnSpPr>
            <a:stCxn id="29" idx="1"/>
          </p:cNvCxnSpPr>
          <p:nvPr/>
        </p:nvCxnSpPr>
        <p:spPr>
          <a:xfrm flipH="1">
            <a:off x="8832332" y="1670662"/>
            <a:ext cx="157001" cy="699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D8AE827-E24E-944E-AE87-AEED7B46AC4F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2604854" y="1728043"/>
            <a:ext cx="67497" cy="5905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A0DF1AA-5C59-D449-A136-8D9B27973147}"/>
              </a:ext>
            </a:extLst>
          </p:cNvPr>
          <p:cNvSpPr txBox="1"/>
          <p:nvPr/>
        </p:nvSpPr>
        <p:spPr>
          <a:xfrm rot="16200000">
            <a:off x="759248" y="3078476"/>
            <a:ext cx="9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𝜇SIM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976E3F-BDAF-6746-B5EE-96C6BD9DB6F9}"/>
              </a:ext>
            </a:extLst>
          </p:cNvPr>
          <p:cNvCxnSpPr>
            <a:cxnSpLocks/>
          </p:cNvCxnSpPr>
          <p:nvPr/>
        </p:nvCxnSpPr>
        <p:spPr>
          <a:xfrm flipV="1">
            <a:off x="1382645" y="2347766"/>
            <a:ext cx="649515" cy="54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391D4D2-EE72-C441-AADF-EA022967AB89}"/>
              </a:ext>
            </a:extLst>
          </p:cNvPr>
          <p:cNvCxnSpPr>
            <a:cxnSpLocks/>
          </p:cNvCxnSpPr>
          <p:nvPr/>
        </p:nvCxnSpPr>
        <p:spPr>
          <a:xfrm>
            <a:off x="1420702" y="3768729"/>
            <a:ext cx="566983" cy="569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5CE7298-1C92-8A48-8E05-A38E3F60EB56}"/>
              </a:ext>
            </a:extLst>
          </p:cNvPr>
          <p:cNvCxnSpPr>
            <a:cxnSpLocks/>
          </p:cNvCxnSpPr>
          <p:nvPr/>
        </p:nvCxnSpPr>
        <p:spPr>
          <a:xfrm flipH="1" flipV="1">
            <a:off x="9646751" y="4053239"/>
            <a:ext cx="417766" cy="1941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BB55567-F9D2-1341-827C-CE26BFB1FE54}"/>
              </a:ext>
            </a:extLst>
          </p:cNvPr>
          <p:cNvSpPr txBox="1"/>
          <p:nvPr/>
        </p:nvSpPr>
        <p:spPr>
          <a:xfrm>
            <a:off x="791348" y="4609565"/>
            <a:ext cx="2036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Thin plastic base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B309D96-7F14-384B-9761-5E8DF6CF96CF}"/>
              </a:ext>
            </a:extLst>
          </p:cNvPr>
          <p:cNvSpPr txBox="1"/>
          <p:nvPr/>
        </p:nvSpPr>
        <p:spPr>
          <a:xfrm>
            <a:off x="6355256" y="4494486"/>
            <a:ext cx="134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Membrane chip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17A3C78-F6E3-174E-9C68-1D7C5324E40E}"/>
              </a:ext>
            </a:extLst>
          </p:cNvPr>
          <p:cNvCxnSpPr>
            <a:cxnSpLocks/>
          </p:cNvCxnSpPr>
          <p:nvPr/>
        </p:nvCxnSpPr>
        <p:spPr>
          <a:xfrm>
            <a:off x="7509723" y="4984370"/>
            <a:ext cx="1634277" cy="5608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C28C61D2-CB37-2F4D-A57A-91D74A0A457E}"/>
              </a:ext>
            </a:extLst>
          </p:cNvPr>
          <p:cNvSpPr txBox="1"/>
          <p:nvPr/>
        </p:nvSpPr>
        <p:spPr>
          <a:xfrm>
            <a:off x="3955959" y="4947220"/>
            <a:ext cx="169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Lower channel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7BDCF86-514F-4147-AF73-148BFF5CDE3C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5647636" y="5147275"/>
            <a:ext cx="3257422" cy="5449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E129E28-9300-1B49-BB31-85D84A27E973}"/>
              </a:ext>
            </a:extLst>
          </p:cNvPr>
          <p:cNvSpPr/>
          <p:nvPr/>
        </p:nvSpPr>
        <p:spPr>
          <a:xfrm>
            <a:off x="10681010" y="4609565"/>
            <a:ext cx="2489115" cy="199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2D5325C-6282-E74D-86FA-3E44CD6D55DF}"/>
              </a:ext>
            </a:extLst>
          </p:cNvPr>
          <p:cNvSpPr txBox="1"/>
          <p:nvPr/>
        </p:nvSpPr>
        <p:spPr>
          <a:xfrm>
            <a:off x="10122895" y="3906600"/>
            <a:ext cx="183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Gasket forming lower channel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5191AA4-F222-9640-8854-5C70A5E20CED}"/>
              </a:ext>
            </a:extLst>
          </p:cNvPr>
          <p:cNvGrpSpPr/>
          <p:nvPr/>
        </p:nvGrpSpPr>
        <p:grpSpPr>
          <a:xfrm>
            <a:off x="2055888" y="2337513"/>
            <a:ext cx="7480777" cy="2000237"/>
            <a:chOff x="2233913" y="2777858"/>
            <a:chExt cx="7480777" cy="200023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4BFD73-90CB-9F4E-88C9-7E9C90A5A374}"/>
                </a:ext>
              </a:extLst>
            </p:cNvPr>
            <p:cNvSpPr/>
            <p:nvPr/>
          </p:nvSpPr>
          <p:spPr>
            <a:xfrm>
              <a:off x="3905944" y="3139669"/>
              <a:ext cx="4235504" cy="12214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FC078E-ADEB-0D49-B374-E70C2273E72D}"/>
                </a:ext>
              </a:extLst>
            </p:cNvPr>
            <p:cNvSpPr/>
            <p:nvPr/>
          </p:nvSpPr>
          <p:spPr>
            <a:xfrm>
              <a:off x="7705122" y="4069259"/>
              <a:ext cx="302185" cy="2104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9D6EE5-7EF8-264D-A1C0-3342C8F400EA}"/>
                </a:ext>
              </a:extLst>
            </p:cNvPr>
            <p:cNvSpPr/>
            <p:nvPr/>
          </p:nvSpPr>
          <p:spPr>
            <a:xfrm>
              <a:off x="3925591" y="4069258"/>
              <a:ext cx="290753" cy="2319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4881D5B-934E-AC45-83D0-74AE4C8E2A7B}"/>
                </a:ext>
              </a:extLst>
            </p:cNvPr>
            <p:cNvGrpSpPr/>
            <p:nvPr/>
          </p:nvGrpSpPr>
          <p:grpSpPr>
            <a:xfrm>
              <a:off x="4219232" y="4082502"/>
              <a:ext cx="3485890" cy="210117"/>
              <a:chOff x="3518707" y="3622876"/>
              <a:chExt cx="5162308" cy="22472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1AC6C1-24D3-0B4C-8830-A7C976651E8C}"/>
                  </a:ext>
                </a:extLst>
              </p:cNvPr>
              <p:cNvSpPr/>
              <p:nvPr/>
            </p:nvSpPr>
            <p:spPr>
              <a:xfrm>
                <a:off x="3518707" y="3622876"/>
                <a:ext cx="5162308" cy="1967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rapezoid 1">
                <a:extLst>
                  <a:ext uri="{FF2B5EF4-FFF2-40B4-BE49-F238E27FC236}">
                    <a16:creationId xmlns:a16="http://schemas.microsoft.com/office/drawing/2014/main" id="{A0F0FCCE-8022-1241-885A-A52122C4A33A}"/>
                  </a:ext>
                </a:extLst>
              </p:cNvPr>
              <p:cNvSpPr/>
              <p:nvPr/>
            </p:nvSpPr>
            <p:spPr>
              <a:xfrm>
                <a:off x="4537275" y="3634450"/>
                <a:ext cx="3148313" cy="213152"/>
              </a:xfrm>
              <a:prstGeom prst="trapezoi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C5296D-965B-C34E-9135-4B1AF2212774}"/>
                </a:ext>
              </a:extLst>
            </p:cNvPr>
            <p:cNvSpPr/>
            <p:nvPr/>
          </p:nvSpPr>
          <p:spPr>
            <a:xfrm>
              <a:off x="2233913" y="2788110"/>
              <a:ext cx="1691677" cy="14783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FA1F964-320F-AB4B-800D-8FFC8661875C}"/>
                </a:ext>
              </a:extLst>
            </p:cNvPr>
            <p:cNvSpPr/>
            <p:nvPr/>
          </p:nvSpPr>
          <p:spPr>
            <a:xfrm>
              <a:off x="8010195" y="2798931"/>
              <a:ext cx="1691677" cy="147836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6CF195-1647-F34D-A9C2-BBB3AB6CF771}"/>
                </a:ext>
              </a:extLst>
            </p:cNvPr>
            <p:cNvSpPr/>
            <p:nvPr/>
          </p:nvSpPr>
          <p:spPr>
            <a:xfrm>
              <a:off x="2233913" y="4393050"/>
              <a:ext cx="7467959" cy="18198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6BE1161-DEF6-FD43-B496-055E94FA29D8}"/>
                </a:ext>
              </a:extLst>
            </p:cNvPr>
            <p:cNvSpPr/>
            <p:nvPr/>
          </p:nvSpPr>
          <p:spPr>
            <a:xfrm>
              <a:off x="2851101" y="4265122"/>
              <a:ext cx="6131062" cy="3099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87B532-2D7F-AA4E-9DCD-F05C81447350}"/>
                </a:ext>
              </a:extLst>
            </p:cNvPr>
            <p:cNvSpPr/>
            <p:nvPr/>
          </p:nvSpPr>
          <p:spPr>
            <a:xfrm>
              <a:off x="2233913" y="4596110"/>
              <a:ext cx="7467959" cy="18198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A81088-AACC-A846-BA23-4FA7DA0FB6BD}"/>
                </a:ext>
              </a:extLst>
            </p:cNvPr>
            <p:cNvSpPr/>
            <p:nvPr/>
          </p:nvSpPr>
          <p:spPr>
            <a:xfrm>
              <a:off x="4858256" y="4007172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D3C93D0-C299-6541-9F93-FCB5978EC0E0}"/>
                </a:ext>
              </a:extLst>
            </p:cNvPr>
            <p:cNvSpPr/>
            <p:nvPr/>
          </p:nvSpPr>
          <p:spPr>
            <a:xfrm>
              <a:off x="5294803" y="4007172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DEDBA0-B6EA-8246-85D8-AD1EE66CD4AB}"/>
                </a:ext>
              </a:extLst>
            </p:cNvPr>
            <p:cNvSpPr/>
            <p:nvPr/>
          </p:nvSpPr>
          <p:spPr>
            <a:xfrm>
              <a:off x="5733483" y="4007172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DB7698-95AF-D24A-8741-BE6893DB8695}"/>
                </a:ext>
              </a:extLst>
            </p:cNvPr>
            <p:cNvSpPr/>
            <p:nvPr/>
          </p:nvSpPr>
          <p:spPr>
            <a:xfrm>
              <a:off x="6168897" y="4007172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B91EE0F-D37C-F643-B50F-3982EF872594}"/>
                </a:ext>
              </a:extLst>
            </p:cNvPr>
            <p:cNvSpPr/>
            <p:nvPr/>
          </p:nvSpPr>
          <p:spPr>
            <a:xfrm>
              <a:off x="6590899" y="4007172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4AC28D6-B89D-D041-9B7E-8574CC5FE7F7}"/>
                </a:ext>
              </a:extLst>
            </p:cNvPr>
            <p:cNvSpPr/>
            <p:nvPr/>
          </p:nvSpPr>
          <p:spPr>
            <a:xfrm>
              <a:off x="3610697" y="4101342"/>
              <a:ext cx="461238" cy="17325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05023FE-E6B8-AB49-A17A-CA9403285838}"/>
                </a:ext>
              </a:extLst>
            </p:cNvPr>
            <p:cNvSpPr/>
            <p:nvPr/>
          </p:nvSpPr>
          <p:spPr>
            <a:xfrm>
              <a:off x="7815208" y="4112917"/>
              <a:ext cx="544995" cy="18920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E5EFA2-DFC2-7D45-86EB-76A5646B2E6A}"/>
                </a:ext>
              </a:extLst>
            </p:cNvPr>
            <p:cNvSpPr txBox="1"/>
            <p:nvPr/>
          </p:nvSpPr>
          <p:spPr>
            <a:xfrm>
              <a:off x="4496285" y="3455071"/>
              <a:ext cx="1237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Open well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7DACE39-0893-4343-A0A5-F4DEE2448C9E}"/>
                </a:ext>
              </a:extLst>
            </p:cNvPr>
            <p:cNvSpPr/>
            <p:nvPr/>
          </p:nvSpPr>
          <p:spPr>
            <a:xfrm>
              <a:off x="2233913" y="4251185"/>
              <a:ext cx="2465409" cy="1418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1C6E78C-2423-B74F-A686-FB1A5E20BCDD}"/>
                </a:ext>
              </a:extLst>
            </p:cNvPr>
            <p:cNvSpPr/>
            <p:nvPr/>
          </p:nvSpPr>
          <p:spPr>
            <a:xfrm>
              <a:off x="7249281" y="4256573"/>
              <a:ext cx="2465409" cy="1169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6CE413-3D65-1840-9785-9E2160E00CE4}"/>
                </a:ext>
              </a:extLst>
            </p:cNvPr>
            <p:cNvSpPr/>
            <p:nvPr/>
          </p:nvSpPr>
          <p:spPr>
            <a:xfrm rot="5400000">
              <a:off x="8128817" y="3612977"/>
              <a:ext cx="1784650" cy="1565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20682C-9D7A-2149-92CE-11CED6D92A54}"/>
                </a:ext>
              </a:extLst>
            </p:cNvPr>
            <p:cNvSpPr/>
            <p:nvPr/>
          </p:nvSpPr>
          <p:spPr>
            <a:xfrm rot="5400000">
              <a:off x="1961577" y="3599160"/>
              <a:ext cx="1797179" cy="1545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29B675E3-F5BC-C543-A735-F30E8D6EAC2A}"/>
              </a:ext>
            </a:extLst>
          </p:cNvPr>
          <p:cNvSpPr txBox="1"/>
          <p:nvPr/>
        </p:nvSpPr>
        <p:spPr>
          <a:xfrm>
            <a:off x="10273659" y="3078714"/>
            <a:ext cx="183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Adhesive gasket layer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7C97CE0-4D5F-9546-A902-3DAD42FACEBA}"/>
              </a:ext>
            </a:extLst>
          </p:cNvPr>
          <p:cNvCxnSpPr>
            <a:cxnSpLocks/>
          </p:cNvCxnSpPr>
          <p:nvPr/>
        </p:nvCxnSpPr>
        <p:spPr>
          <a:xfrm flipH="1">
            <a:off x="9605552" y="3524984"/>
            <a:ext cx="599220" cy="3539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C339BF9-0484-6B46-8EB6-AAB7881ED099}"/>
              </a:ext>
            </a:extLst>
          </p:cNvPr>
          <p:cNvCxnSpPr>
            <a:cxnSpLocks/>
            <a:stCxn id="53" idx="0"/>
          </p:cNvCxnSpPr>
          <p:nvPr/>
        </p:nvCxnSpPr>
        <p:spPr>
          <a:xfrm flipH="1" flipV="1">
            <a:off x="6885518" y="3786600"/>
            <a:ext cx="140222" cy="707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9888A14-60F2-2E48-A72E-1CE8D4AC447E}"/>
              </a:ext>
            </a:extLst>
          </p:cNvPr>
          <p:cNvCxnSpPr>
            <a:cxnSpLocks/>
          </p:cNvCxnSpPr>
          <p:nvPr/>
        </p:nvCxnSpPr>
        <p:spPr>
          <a:xfrm flipH="1">
            <a:off x="6138116" y="2330089"/>
            <a:ext cx="824860" cy="1198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9DB08A3-5F4C-5B41-8068-8AD30FC433E9}"/>
              </a:ext>
            </a:extLst>
          </p:cNvPr>
          <p:cNvCxnSpPr>
            <a:cxnSpLocks/>
            <a:stCxn id="65" idx="0"/>
          </p:cNvCxnSpPr>
          <p:nvPr/>
        </p:nvCxnSpPr>
        <p:spPr>
          <a:xfrm flipH="1" flipV="1">
            <a:off x="4223624" y="4043698"/>
            <a:ext cx="578174" cy="90352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E3B339-DA69-3847-ADA7-85738F490A0D}"/>
              </a:ext>
            </a:extLst>
          </p:cNvPr>
          <p:cNvCxnSpPr>
            <a:cxnSpLocks/>
          </p:cNvCxnSpPr>
          <p:nvPr/>
        </p:nvCxnSpPr>
        <p:spPr>
          <a:xfrm flipV="1">
            <a:off x="2556086" y="4260543"/>
            <a:ext cx="1256197" cy="4594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14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E2144CD-3BCA-EC42-A934-AF1C8E4FC599}"/>
              </a:ext>
            </a:extLst>
          </p:cNvPr>
          <p:cNvSpPr/>
          <p:nvPr/>
        </p:nvSpPr>
        <p:spPr>
          <a:xfrm>
            <a:off x="7419371" y="5144656"/>
            <a:ext cx="173620" cy="79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69F4CE1E-2833-0147-9C78-51CC1AE4AA7C}"/>
              </a:ext>
            </a:extLst>
          </p:cNvPr>
          <p:cNvSpPr/>
          <p:nvPr/>
        </p:nvSpPr>
        <p:spPr>
          <a:xfrm flipH="1">
            <a:off x="2191450" y="5278055"/>
            <a:ext cx="960699" cy="439838"/>
          </a:xfrm>
          <a:prstGeom prst="corner">
            <a:avLst>
              <a:gd name="adj1" fmla="val 50000"/>
              <a:gd name="adj2" fmla="val 55263"/>
            </a:avLst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-Shape 27">
            <a:extLst>
              <a:ext uri="{FF2B5EF4-FFF2-40B4-BE49-F238E27FC236}">
                <a16:creationId xmlns:a16="http://schemas.microsoft.com/office/drawing/2014/main" id="{ACE8D16F-417B-B24A-BDC9-01F81B35DF8C}"/>
              </a:ext>
            </a:extLst>
          </p:cNvPr>
          <p:cNvSpPr/>
          <p:nvPr/>
        </p:nvSpPr>
        <p:spPr>
          <a:xfrm>
            <a:off x="9067524" y="5266480"/>
            <a:ext cx="960699" cy="439838"/>
          </a:xfrm>
          <a:prstGeom prst="corner">
            <a:avLst/>
          </a:prstGeom>
          <a:solidFill>
            <a:schemeClr val="accent2">
              <a:lumMod val="60000"/>
              <a:lumOff val="40000"/>
            </a:schemeClr>
          </a:solidFill>
          <a:ln w="158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4BFD73-90CB-9F4E-88C9-7E9C90A5A374}"/>
              </a:ext>
            </a:extLst>
          </p:cNvPr>
          <p:cNvSpPr/>
          <p:nvPr/>
        </p:nvSpPr>
        <p:spPr>
          <a:xfrm rot="10800000">
            <a:off x="3899293" y="2650788"/>
            <a:ext cx="4235504" cy="1590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C078E-ADEB-0D49-B374-E70C2273E72D}"/>
              </a:ext>
            </a:extLst>
          </p:cNvPr>
          <p:cNvSpPr/>
          <p:nvPr/>
        </p:nvSpPr>
        <p:spPr>
          <a:xfrm rot="10800000">
            <a:off x="3720106" y="2615412"/>
            <a:ext cx="604371" cy="1839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9D6EE5-7EF8-264D-A1C0-3342C8F400EA}"/>
              </a:ext>
            </a:extLst>
          </p:cNvPr>
          <p:cNvSpPr/>
          <p:nvPr/>
        </p:nvSpPr>
        <p:spPr>
          <a:xfrm rot="10800000">
            <a:off x="7799386" y="2650791"/>
            <a:ext cx="315763" cy="1485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881D5B-934E-AC45-83D0-74AE4C8E2A7B}"/>
              </a:ext>
            </a:extLst>
          </p:cNvPr>
          <p:cNvGrpSpPr/>
          <p:nvPr/>
        </p:nvGrpSpPr>
        <p:grpSpPr>
          <a:xfrm>
            <a:off x="4335619" y="2618885"/>
            <a:ext cx="3485890" cy="229524"/>
            <a:chOff x="3518707" y="3622876"/>
            <a:chExt cx="5162308" cy="2454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1AC6C1-24D3-0B4C-8830-A7C976651E8C}"/>
                </a:ext>
              </a:extLst>
            </p:cNvPr>
            <p:cNvSpPr/>
            <p:nvPr/>
          </p:nvSpPr>
          <p:spPr>
            <a:xfrm>
              <a:off x="3518707" y="3622876"/>
              <a:ext cx="5162308" cy="1967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A0F0FCCE-8022-1241-885A-A52122C4A33A}"/>
                </a:ext>
              </a:extLst>
            </p:cNvPr>
            <p:cNvSpPr/>
            <p:nvPr/>
          </p:nvSpPr>
          <p:spPr>
            <a:xfrm>
              <a:off x="4537275" y="3671590"/>
              <a:ext cx="3148313" cy="196769"/>
            </a:xfrm>
            <a:prstGeom prst="trapezoid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8C5296D-965B-C34E-9135-4B1AF2212774}"/>
              </a:ext>
            </a:extLst>
          </p:cNvPr>
          <p:cNvSpPr/>
          <p:nvPr/>
        </p:nvSpPr>
        <p:spPr>
          <a:xfrm rot="10800000">
            <a:off x="8115151" y="2629715"/>
            <a:ext cx="1691677" cy="14783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A1F964-320F-AB4B-800D-8FFC8661875C}"/>
              </a:ext>
            </a:extLst>
          </p:cNvPr>
          <p:cNvSpPr/>
          <p:nvPr/>
        </p:nvSpPr>
        <p:spPr>
          <a:xfrm rot="10800000">
            <a:off x="2338867" y="2563359"/>
            <a:ext cx="1714828" cy="15570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6CF195-1647-F34D-A9C2-BBB3AB6CF771}"/>
              </a:ext>
            </a:extLst>
          </p:cNvPr>
          <p:cNvSpPr/>
          <p:nvPr/>
        </p:nvSpPr>
        <p:spPr>
          <a:xfrm rot="10800000">
            <a:off x="2338863" y="2276851"/>
            <a:ext cx="7467962" cy="2377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BE1161-DEF6-FD43-B496-055E94FA29D8}"/>
              </a:ext>
            </a:extLst>
          </p:cNvPr>
          <p:cNvSpPr/>
          <p:nvPr/>
        </p:nvSpPr>
        <p:spPr>
          <a:xfrm rot="10800000">
            <a:off x="3058576" y="2251772"/>
            <a:ext cx="6131062" cy="399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0801F6-A701-F645-9959-11BD758E26A1}"/>
              </a:ext>
            </a:extLst>
          </p:cNvPr>
          <p:cNvGrpSpPr/>
          <p:nvPr/>
        </p:nvGrpSpPr>
        <p:grpSpPr>
          <a:xfrm>
            <a:off x="4982858" y="2563359"/>
            <a:ext cx="2157448" cy="62086"/>
            <a:chOff x="5048187" y="3475119"/>
            <a:chExt cx="2157448" cy="6208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A81088-AACC-A846-BA23-4FA7DA0FB6BD}"/>
                </a:ext>
              </a:extLst>
            </p:cNvPr>
            <p:cNvSpPr/>
            <p:nvPr/>
          </p:nvSpPr>
          <p:spPr>
            <a:xfrm rot="10800000">
              <a:off x="6780830" y="3475119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D3C93D0-C299-6541-9F93-FCB5978EC0E0}"/>
                </a:ext>
              </a:extLst>
            </p:cNvPr>
            <p:cNvSpPr/>
            <p:nvPr/>
          </p:nvSpPr>
          <p:spPr>
            <a:xfrm rot="10800000">
              <a:off x="6344284" y="3475119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DEDBA0-B6EA-8246-85D8-AD1EE66CD4AB}"/>
                </a:ext>
              </a:extLst>
            </p:cNvPr>
            <p:cNvSpPr/>
            <p:nvPr/>
          </p:nvSpPr>
          <p:spPr>
            <a:xfrm rot="10800000">
              <a:off x="5905604" y="3475119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DDB7698-95AF-D24A-8741-BE6893DB8695}"/>
                </a:ext>
              </a:extLst>
            </p:cNvPr>
            <p:cNvSpPr/>
            <p:nvPr/>
          </p:nvSpPr>
          <p:spPr>
            <a:xfrm rot="10800000">
              <a:off x="5470189" y="3475119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B91EE0F-D37C-F643-B50F-3982EF872594}"/>
                </a:ext>
              </a:extLst>
            </p:cNvPr>
            <p:cNvSpPr/>
            <p:nvPr/>
          </p:nvSpPr>
          <p:spPr>
            <a:xfrm rot="10800000">
              <a:off x="5048187" y="3475119"/>
              <a:ext cx="424805" cy="6208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4AC28D6-B89D-D041-9B7E-8574CC5FE7F7}"/>
              </a:ext>
            </a:extLst>
          </p:cNvPr>
          <p:cNvSpPr/>
          <p:nvPr/>
        </p:nvSpPr>
        <p:spPr>
          <a:xfrm rot="10800000">
            <a:off x="7813045" y="2634557"/>
            <a:ext cx="604371" cy="1648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5023FE-E6B8-AB49-A17A-CA9403285838}"/>
              </a:ext>
            </a:extLst>
          </p:cNvPr>
          <p:cNvSpPr/>
          <p:nvPr/>
        </p:nvSpPr>
        <p:spPr>
          <a:xfrm rot="10800000">
            <a:off x="3495462" y="2571357"/>
            <a:ext cx="593950" cy="2220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176F90-392D-8F41-A09F-3371D688CD2E}"/>
              </a:ext>
            </a:extLst>
          </p:cNvPr>
          <p:cNvSpPr/>
          <p:nvPr/>
        </p:nvSpPr>
        <p:spPr>
          <a:xfrm>
            <a:off x="2338868" y="4118338"/>
            <a:ext cx="7467960" cy="11712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272208-79BD-A34F-B048-900C048B7498}"/>
              </a:ext>
            </a:extLst>
          </p:cNvPr>
          <p:cNvSpPr/>
          <p:nvPr/>
        </p:nvSpPr>
        <p:spPr>
          <a:xfrm>
            <a:off x="7419371" y="4108084"/>
            <a:ext cx="173620" cy="11917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03411A-9351-D244-853C-986A12A05410}"/>
              </a:ext>
            </a:extLst>
          </p:cNvPr>
          <p:cNvSpPr txBox="1"/>
          <p:nvPr/>
        </p:nvSpPr>
        <p:spPr>
          <a:xfrm>
            <a:off x="10575473" y="4451889"/>
            <a:ext cx="148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Downstream</a:t>
            </a:r>
          </a:p>
          <a:p>
            <a:r>
              <a:rPr lang="en-US" dirty="0"/>
              <a:t> Reservoir</a:t>
            </a:r>
          </a:p>
        </p:txBody>
      </p:sp>
      <p:sp>
        <p:nvSpPr>
          <p:cNvPr id="37" name="Bent-Up Arrow 36">
            <a:extLst>
              <a:ext uri="{FF2B5EF4-FFF2-40B4-BE49-F238E27FC236}">
                <a16:creationId xmlns:a16="http://schemas.microsoft.com/office/drawing/2014/main" id="{C147A03D-F661-6746-8A05-A94EB78A5B34}"/>
              </a:ext>
            </a:extLst>
          </p:cNvPr>
          <p:cNvSpPr/>
          <p:nvPr/>
        </p:nvSpPr>
        <p:spPr>
          <a:xfrm>
            <a:off x="10188135" y="5098220"/>
            <a:ext cx="747321" cy="5616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Bent-Up Arrow 37">
            <a:extLst>
              <a:ext uri="{FF2B5EF4-FFF2-40B4-BE49-F238E27FC236}">
                <a16:creationId xmlns:a16="http://schemas.microsoft.com/office/drawing/2014/main" id="{6CDABA81-0008-ED43-89C2-1B275C33D511}"/>
              </a:ext>
            </a:extLst>
          </p:cNvPr>
          <p:cNvSpPr/>
          <p:nvPr/>
        </p:nvSpPr>
        <p:spPr>
          <a:xfrm rot="5400000">
            <a:off x="1191615" y="4966772"/>
            <a:ext cx="654490" cy="96069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496F1A-DBEC-FA45-8115-527CB130EC05}"/>
              </a:ext>
            </a:extLst>
          </p:cNvPr>
          <p:cNvSpPr txBox="1"/>
          <p:nvPr/>
        </p:nvSpPr>
        <p:spPr>
          <a:xfrm>
            <a:off x="427448" y="4486750"/>
            <a:ext cx="114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Upstream</a:t>
            </a:r>
          </a:p>
          <a:p>
            <a:r>
              <a:rPr lang="en-US" dirty="0"/>
              <a:t> Reservoir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CC0BF42-5BD6-144E-B8CE-46BC4283F80E}"/>
              </a:ext>
            </a:extLst>
          </p:cNvPr>
          <p:cNvCxnSpPr>
            <a:cxnSpLocks/>
          </p:cNvCxnSpPr>
          <p:nvPr/>
        </p:nvCxnSpPr>
        <p:spPr>
          <a:xfrm flipV="1">
            <a:off x="1756407" y="2084003"/>
            <a:ext cx="522614" cy="524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4E7C581-F468-7E4D-B42E-426D5422C786}"/>
              </a:ext>
            </a:extLst>
          </p:cNvPr>
          <p:cNvCxnSpPr>
            <a:cxnSpLocks/>
          </p:cNvCxnSpPr>
          <p:nvPr/>
        </p:nvCxnSpPr>
        <p:spPr>
          <a:xfrm>
            <a:off x="1756407" y="3539865"/>
            <a:ext cx="522614" cy="560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66D2B332-5ACA-B544-B4B5-9252CDB0EBE1}"/>
              </a:ext>
            </a:extLst>
          </p:cNvPr>
          <p:cNvSpPr txBox="1"/>
          <p:nvPr/>
        </p:nvSpPr>
        <p:spPr>
          <a:xfrm>
            <a:off x="2444096" y="652440"/>
            <a:ext cx="7485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Inverted A-line Adapted for Flow in Lower Channel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5D3FC9-CF31-9C45-8C13-67C3D01FD04A}"/>
              </a:ext>
            </a:extLst>
          </p:cNvPr>
          <p:cNvSpPr txBox="1"/>
          <p:nvPr/>
        </p:nvSpPr>
        <p:spPr>
          <a:xfrm>
            <a:off x="3345760" y="1314234"/>
            <a:ext cx="1691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Cells growing on membrane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2B0247E-0AD0-B14E-B2E8-84DC59DA3F7B}"/>
              </a:ext>
            </a:extLst>
          </p:cNvPr>
          <p:cNvSpPr txBox="1"/>
          <p:nvPr/>
        </p:nvSpPr>
        <p:spPr>
          <a:xfrm>
            <a:off x="10105206" y="1917930"/>
            <a:ext cx="1939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Gasket forming ”lower” channel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3C162C7-2144-274D-9F46-DD2B24853936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9866670" y="2271873"/>
            <a:ext cx="238536" cy="1526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7F2042E-49E2-2546-B3A0-728EF09716AF}"/>
              </a:ext>
            </a:extLst>
          </p:cNvPr>
          <p:cNvSpPr txBox="1"/>
          <p:nvPr/>
        </p:nvSpPr>
        <p:spPr>
          <a:xfrm>
            <a:off x="9342296" y="1526504"/>
            <a:ext cx="169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Plastic base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4BEEBF5-DEF0-A342-AF0D-4AE8ADB23F7F}"/>
              </a:ext>
            </a:extLst>
          </p:cNvPr>
          <p:cNvCxnSpPr>
            <a:cxnSpLocks/>
            <a:stCxn id="49" idx="1"/>
          </p:cNvCxnSpPr>
          <p:nvPr/>
        </p:nvCxnSpPr>
        <p:spPr>
          <a:xfrm flipH="1">
            <a:off x="8647498" y="1726559"/>
            <a:ext cx="694798" cy="33068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3C9F83E-7B22-5244-8E68-44B8065D4F99}"/>
              </a:ext>
            </a:extLst>
          </p:cNvPr>
          <p:cNvSpPr txBox="1"/>
          <p:nvPr/>
        </p:nvSpPr>
        <p:spPr>
          <a:xfrm>
            <a:off x="3762400" y="4273967"/>
            <a:ext cx="2127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PDMS block</a:t>
            </a:r>
          </a:p>
          <a:p>
            <a:r>
              <a:rPr lang="en-US" sz="2000" dirty="0"/>
              <a:t>Supports tubing attachments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82284A8-B1B8-D04E-A885-871E69F9CEBF}"/>
              </a:ext>
            </a:extLst>
          </p:cNvPr>
          <p:cNvSpPr txBox="1"/>
          <p:nvPr/>
        </p:nvSpPr>
        <p:spPr>
          <a:xfrm>
            <a:off x="6034511" y="5659881"/>
            <a:ext cx="1575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Pressure control port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F30434F-3AAE-1848-869D-1BBD0BC1428E}"/>
              </a:ext>
            </a:extLst>
          </p:cNvPr>
          <p:cNvSpPr/>
          <p:nvPr/>
        </p:nvSpPr>
        <p:spPr>
          <a:xfrm>
            <a:off x="2334070" y="2516778"/>
            <a:ext cx="2217659" cy="123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6CE413-3D65-1840-9785-9E2160E00CE4}"/>
              </a:ext>
            </a:extLst>
          </p:cNvPr>
          <p:cNvSpPr/>
          <p:nvPr/>
        </p:nvSpPr>
        <p:spPr>
          <a:xfrm rot="16200000">
            <a:off x="1525473" y="3663308"/>
            <a:ext cx="3033894" cy="2392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87B532-2D7F-AA4E-9DCD-F05C81447350}"/>
              </a:ext>
            </a:extLst>
          </p:cNvPr>
          <p:cNvSpPr/>
          <p:nvPr/>
        </p:nvSpPr>
        <p:spPr>
          <a:xfrm rot="10800000">
            <a:off x="2338866" y="2084004"/>
            <a:ext cx="7467959" cy="18198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B2FA05-9735-E144-8E67-C791F726E74D}"/>
              </a:ext>
            </a:extLst>
          </p:cNvPr>
          <p:cNvSpPr/>
          <p:nvPr/>
        </p:nvSpPr>
        <p:spPr>
          <a:xfrm>
            <a:off x="7589166" y="2518927"/>
            <a:ext cx="2217659" cy="123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20682C-9D7A-2149-92CE-11CED6D92A54}"/>
              </a:ext>
            </a:extLst>
          </p:cNvPr>
          <p:cNvSpPr/>
          <p:nvPr/>
        </p:nvSpPr>
        <p:spPr>
          <a:xfrm rot="16200000">
            <a:off x="7665228" y="3683669"/>
            <a:ext cx="3039527" cy="2350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09C4EEC-F6A4-754B-9A1E-61556982DF30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5037437" y="1668177"/>
            <a:ext cx="792228" cy="8229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82723C7-78E6-7F46-AC08-B8018E21FAAC}"/>
              </a:ext>
            </a:extLst>
          </p:cNvPr>
          <p:cNvSpPr txBox="1"/>
          <p:nvPr/>
        </p:nvSpPr>
        <p:spPr>
          <a:xfrm>
            <a:off x="10435593" y="2648778"/>
            <a:ext cx="1472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Adhesive gasket layer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964F5D6-9A55-D04D-A00D-61257A57F161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9888576" y="2608142"/>
            <a:ext cx="547017" cy="39457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B3D2C93-DD1C-BA4D-8584-1DD58120673A}"/>
              </a:ext>
            </a:extLst>
          </p:cNvPr>
          <p:cNvCxnSpPr/>
          <p:nvPr/>
        </p:nvCxnSpPr>
        <p:spPr>
          <a:xfrm flipV="1">
            <a:off x="3042420" y="3539865"/>
            <a:ext cx="0" cy="593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92C0049-EE39-EF40-8B87-91A35010587D}"/>
              </a:ext>
            </a:extLst>
          </p:cNvPr>
          <p:cNvSpPr txBox="1"/>
          <p:nvPr/>
        </p:nvSpPr>
        <p:spPr>
          <a:xfrm rot="5400000">
            <a:off x="8898208" y="2933715"/>
            <a:ext cx="6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D6C0E8-7684-F444-AD13-59516EACE667}"/>
              </a:ext>
            </a:extLst>
          </p:cNvPr>
          <p:cNvSpPr txBox="1"/>
          <p:nvPr/>
        </p:nvSpPr>
        <p:spPr>
          <a:xfrm>
            <a:off x="3507616" y="2196380"/>
            <a:ext cx="6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0D3A8E1-CFBA-0A4F-838E-A08B3DA7A957}"/>
              </a:ext>
            </a:extLst>
          </p:cNvPr>
          <p:cNvSpPr txBox="1"/>
          <p:nvPr/>
        </p:nvSpPr>
        <p:spPr>
          <a:xfrm rot="16200000">
            <a:off x="2731837" y="4339660"/>
            <a:ext cx="6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Flow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B45AD29-E9C1-1B47-8A73-D2875A6C4243}"/>
              </a:ext>
            </a:extLst>
          </p:cNvPr>
          <p:cNvCxnSpPr>
            <a:cxnSpLocks/>
          </p:cNvCxnSpPr>
          <p:nvPr/>
        </p:nvCxnSpPr>
        <p:spPr>
          <a:xfrm>
            <a:off x="4129809" y="2385678"/>
            <a:ext cx="6961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B73DB0E-2A3C-5C46-B9EE-C3C74C2EBF87}"/>
              </a:ext>
            </a:extLst>
          </p:cNvPr>
          <p:cNvCxnSpPr>
            <a:cxnSpLocks/>
          </p:cNvCxnSpPr>
          <p:nvPr/>
        </p:nvCxnSpPr>
        <p:spPr>
          <a:xfrm>
            <a:off x="9184991" y="3429000"/>
            <a:ext cx="0" cy="593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8DA3A75C-C1BD-754E-B4DA-2A0CDF03103B}"/>
              </a:ext>
            </a:extLst>
          </p:cNvPr>
          <p:cNvSpPr txBox="1"/>
          <p:nvPr/>
        </p:nvSpPr>
        <p:spPr>
          <a:xfrm rot="16200000">
            <a:off x="1280302" y="2755697"/>
            <a:ext cx="9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𝜇SIM</a:t>
            </a:r>
          </a:p>
        </p:txBody>
      </p:sp>
    </p:spTree>
    <p:extLst>
      <p:ext uri="{BB962C8B-B14F-4D97-AF65-F5344CB8AC3E}">
        <p14:creationId xmlns:p14="http://schemas.microsoft.com/office/powerpoint/2010/main" val="306732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coin&#10;&#10;Description automatically generated with low confidence">
            <a:extLst>
              <a:ext uri="{FF2B5EF4-FFF2-40B4-BE49-F238E27FC236}">
                <a16:creationId xmlns:a16="http://schemas.microsoft.com/office/drawing/2014/main" id="{18F61D15-79C0-0F41-AF80-50D08736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712" y="278433"/>
            <a:ext cx="7021785" cy="63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40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BEE229AA-D248-3041-BEB3-12572C4E1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22" t="29051" r="-210" b="32161"/>
          <a:stretch/>
        </p:blipFill>
        <p:spPr>
          <a:xfrm>
            <a:off x="309366" y="4616685"/>
            <a:ext cx="5439895" cy="1959020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A3D22D70-BEB1-7D4C-A87E-A5D114624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9" t="24653" r="2314" b="10631"/>
          <a:stretch/>
        </p:blipFill>
        <p:spPr>
          <a:xfrm>
            <a:off x="6096000" y="1643262"/>
            <a:ext cx="5786634" cy="442460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E323426-4494-F143-9697-FAC9FF55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420" y="1428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Fitting the A-line onto the AFM</a:t>
            </a:r>
          </a:p>
        </p:txBody>
      </p:sp>
      <p:pic>
        <p:nvPicPr>
          <p:cNvPr id="11" name="Picture 10" descr="A record player on a table&#10;&#10;Description automatically generated with medium confidence">
            <a:extLst>
              <a:ext uri="{FF2B5EF4-FFF2-40B4-BE49-F238E27FC236}">
                <a16:creationId xmlns:a16="http://schemas.microsoft.com/office/drawing/2014/main" id="{DBD4A120-911A-9548-B416-22BF8D50B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19" t="31892" r="8798" b="29369"/>
          <a:stretch/>
        </p:blipFill>
        <p:spPr>
          <a:xfrm>
            <a:off x="423420" y="1314988"/>
            <a:ext cx="5435650" cy="25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3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66D2B332-5ACA-B544-B4B5-9252CDB0EBE1}"/>
              </a:ext>
            </a:extLst>
          </p:cNvPr>
          <p:cNvSpPr txBox="1"/>
          <p:nvPr/>
        </p:nvSpPr>
        <p:spPr>
          <a:xfrm>
            <a:off x="2481530" y="523220"/>
            <a:ext cx="719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Inverted A-line Adapted for AFM Measurements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BAD71E-5DF4-BB49-92EE-108008681918}"/>
              </a:ext>
            </a:extLst>
          </p:cNvPr>
          <p:cNvGrpSpPr/>
          <p:nvPr/>
        </p:nvGrpSpPr>
        <p:grpSpPr>
          <a:xfrm>
            <a:off x="550739" y="1780543"/>
            <a:ext cx="11471016" cy="4660780"/>
            <a:chOff x="539165" y="1257323"/>
            <a:chExt cx="11471016" cy="46607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62EEEF-CB38-F143-8CE9-BE0A530C1A46}"/>
                </a:ext>
              </a:extLst>
            </p:cNvPr>
            <p:cNvGrpSpPr/>
            <p:nvPr/>
          </p:nvGrpSpPr>
          <p:grpSpPr>
            <a:xfrm>
              <a:off x="539165" y="1932881"/>
              <a:ext cx="11471016" cy="3985222"/>
              <a:chOff x="573889" y="1412020"/>
              <a:chExt cx="11471016" cy="3985222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1A2CF21-076B-7D47-B968-905F634C6ED0}"/>
                  </a:ext>
                </a:extLst>
              </p:cNvPr>
              <p:cNvSpPr/>
              <p:nvPr/>
            </p:nvSpPr>
            <p:spPr>
              <a:xfrm>
                <a:off x="1595811" y="3767250"/>
                <a:ext cx="9118143" cy="162999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6F42D08-FBA3-EB49-BB0C-6D93EDA50296}"/>
                  </a:ext>
                </a:extLst>
              </p:cNvPr>
              <p:cNvGrpSpPr/>
              <p:nvPr/>
            </p:nvGrpSpPr>
            <p:grpSpPr>
              <a:xfrm>
                <a:off x="573889" y="1412020"/>
                <a:ext cx="11471016" cy="2724066"/>
                <a:chOff x="573889" y="1412020"/>
                <a:chExt cx="11471016" cy="272406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FADEEAD-8399-6843-A862-E5F3BC7516A9}"/>
                    </a:ext>
                  </a:extLst>
                </p:cNvPr>
                <p:cNvSpPr/>
                <p:nvPr/>
              </p:nvSpPr>
              <p:spPr>
                <a:xfrm>
                  <a:off x="2922793" y="1932000"/>
                  <a:ext cx="6379726" cy="707885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E76CF195-1647-F34D-A9C2-BBB3AB6CF771}"/>
                    </a:ext>
                  </a:extLst>
                </p:cNvPr>
                <p:cNvSpPr/>
                <p:nvPr/>
              </p:nvSpPr>
              <p:spPr>
                <a:xfrm rot="10800000">
                  <a:off x="2338863" y="2276851"/>
                  <a:ext cx="7467962" cy="237785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C40FA39F-71EC-7A48-ACA1-31830BE43262}"/>
                    </a:ext>
                  </a:extLst>
                </p:cNvPr>
                <p:cNvSpPr/>
                <p:nvPr/>
              </p:nvSpPr>
              <p:spPr>
                <a:xfrm rot="10800000">
                  <a:off x="3058576" y="2251772"/>
                  <a:ext cx="6131062" cy="399014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34BFD73-90CB-9F4E-88C9-7E9C90A5A374}"/>
                    </a:ext>
                  </a:extLst>
                </p:cNvPr>
                <p:cNvSpPr/>
                <p:nvPr/>
              </p:nvSpPr>
              <p:spPr>
                <a:xfrm rot="10800000">
                  <a:off x="3899293" y="2650788"/>
                  <a:ext cx="4235504" cy="1485298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CFC078E-ADEB-0D49-B374-E70C2273E72D}"/>
                    </a:ext>
                  </a:extLst>
                </p:cNvPr>
                <p:cNvSpPr/>
                <p:nvPr/>
              </p:nvSpPr>
              <p:spPr>
                <a:xfrm rot="10800000">
                  <a:off x="3720106" y="2615412"/>
                  <a:ext cx="604371" cy="183976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A9D6EE5-7EF8-264D-A1C0-3342C8F400EA}"/>
                    </a:ext>
                  </a:extLst>
                </p:cNvPr>
                <p:cNvSpPr/>
                <p:nvPr/>
              </p:nvSpPr>
              <p:spPr>
                <a:xfrm rot="10800000">
                  <a:off x="7510779" y="2650791"/>
                  <a:ext cx="604371" cy="33662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E4881D5B-934E-AC45-83D0-74AE4C8E2A7B}"/>
                    </a:ext>
                  </a:extLst>
                </p:cNvPr>
                <p:cNvGrpSpPr/>
                <p:nvPr/>
              </p:nvGrpSpPr>
              <p:grpSpPr>
                <a:xfrm>
                  <a:off x="4335619" y="2618885"/>
                  <a:ext cx="3485890" cy="229524"/>
                  <a:chOff x="3518707" y="3622876"/>
                  <a:chExt cx="5162308" cy="245483"/>
                </a:xfrm>
              </p:grpSpPr>
              <p:sp>
                <p:nvSpPr>
                  <p:cNvPr id="3" name="Rectangle 2">
                    <a:extLst>
                      <a:ext uri="{FF2B5EF4-FFF2-40B4-BE49-F238E27FC236}">
                        <a16:creationId xmlns:a16="http://schemas.microsoft.com/office/drawing/2014/main" id="{C01AC6C1-24D3-0B4C-8830-A7C976651E8C}"/>
                      </a:ext>
                    </a:extLst>
                  </p:cNvPr>
                  <p:cNvSpPr/>
                  <p:nvPr/>
                </p:nvSpPr>
                <p:spPr>
                  <a:xfrm>
                    <a:off x="3518707" y="3622876"/>
                    <a:ext cx="5162308" cy="19676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" name="Trapezoid 1">
                    <a:extLst>
                      <a:ext uri="{FF2B5EF4-FFF2-40B4-BE49-F238E27FC236}">
                        <a16:creationId xmlns:a16="http://schemas.microsoft.com/office/drawing/2014/main" id="{A0F0FCCE-8022-1241-885A-A52122C4A33A}"/>
                      </a:ext>
                    </a:extLst>
                  </p:cNvPr>
                  <p:cNvSpPr/>
                  <p:nvPr/>
                </p:nvSpPr>
                <p:spPr>
                  <a:xfrm>
                    <a:off x="4537275" y="3671590"/>
                    <a:ext cx="3148313" cy="196769"/>
                  </a:xfrm>
                  <a:prstGeom prst="trapezoi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8C5296D-965B-C34E-9135-4B1AF2212774}"/>
                    </a:ext>
                  </a:extLst>
                </p:cNvPr>
                <p:cNvSpPr/>
                <p:nvPr/>
              </p:nvSpPr>
              <p:spPr>
                <a:xfrm rot="10800000">
                  <a:off x="8115151" y="2629715"/>
                  <a:ext cx="1691677" cy="1478369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FA1F964-320F-AB4B-800D-8FFC8661875C}"/>
                    </a:ext>
                  </a:extLst>
                </p:cNvPr>
                <p:cNvSpPr/>
                <p:nvPr/>
              </p:nvSpPr>
              <p:spPr>
                <a:xfrm rot="10800000">
                  <a:off x="2338867" y="2563359"/>
                  <a:ext cx="1714828" cy="1557054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0801F6-A701-F645-9959-11BD758E26A1}"/>
                    </a:ext>
                  </a:extLst>
                </p:cNvPr>
                <p:cNvGrpSpPr/>
                <p:nvPr/>
              </p:nvGrpSpPr>
              <p:grpSpPr>
                <a:xfrm>
                  <a:off x="4982858" y="2563359"/>
                  <a:ext cx="2157448" cy="62086"/>
                  <a:chOff x="5048187" y="3475119"/>
                  <a:chExt cx="2157448" cy="62086"/>
                </a:xfrm>
              </p:grpSpPr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44A81088-AACC-A846-BA23-4FA7DA0FB6B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780830" y="3475119"/>
                    <a:ext cx="424805" cy="62086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4D3C93D0-C299-6541-9F93-FCB5978EC0E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344284" y="3475119"/>
                    <a:ext cx="424805" cy="62086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68DEDBA0-B6EA-8246-85D8-AD1EE66CD4A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905604" y="3475119"/>
                    <a:ext cx="424805" cy="62086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CDDB7698-95AF-D24A-8741-BE6893DB869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470189" y="3475119"/>
                    <a:ext cx="424805" cy="62086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5B91EE0F-D37C-F643-B50F-3982EF87259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048187" y="3475119"/>
                    <a:ext cx="424805" cy="62086"/>
                  </a:xfrm>
                  <a:prstGeom prst="ellipse">
                    <a:avLst/>
                  </a:pr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84AC28D6-B89D-D041-9B7E-8574CC5FE7F7}"/>
                    </a:ext>
                  </a:extLst>
                </p:cNvPr>
                <p:cNvSpPr/>
                <p:nvPr/>
              </p:nvSpPr>
              <p:spPr>
                <a:xfrm rot="10800000">
                  <a:off x="7813046" y="2634557"/>
                  <a:ext cx="604371" cy="336627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05023FE-E6B8-AB49-A17A-CA9403285838}"/>
                    </a:ext>
                  </a:extLst>
                </p:cNvPr>
                <p:cNvSpPr/>
                <p:nvPr/>
              </p:nvSpPr>
              <p:spPr>
                <a:xfrm rot="10800000">
                  <a:off x="3495462" y="2571357"/>
                  <a:ext cx="541776" cy="38829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2CC0BF42-5BD6-144E-B8CE-46BC4283F8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47494" y="2276850"/>
                  <a:ext cx="739878" cy="33544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74E7C581-F468-7E4D-B42E-426D5422C7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7494" y="3531135"/>
                  <a:ext cx="731527" cy="56902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2B0247E-0AD0-B14E-B2E8-84DC59DA3F7B}"/>
                    </a:ext>
                  </a:extLst>
                </p:cNvPr>
                <p:cNvSpPr txBox="1"/>
                <p:nvPr/>
              </p:nvSpPr>
              <p:spPr>
                <a:xfrm>
                  <a:off x="10105206" y="1917930"/>
                  <a:ext cx="1939699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Gasket forming ”lower” channel</a:t>
                  </a:r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B3C162C7-2144-274D-9F46-DD2B24853936}"/>
                    </a:ext>
                  </a:extLst>
                </p:cNvPr>
                <p:cNvCxnSpPr>
                  <a:cxnSpLocks/>
                  <a:stCxn id="47" idx="1"/>
                </p:cNvCxnSpPr>
                <p:nvPr/>
              </p:nvCxnSpPr>
              <p:spPr>
                <a:xfrm flipH="1">
                  <a:off x="9866670" y="2271873"/>
                  <a:ext cx="238536" cy="1526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77F2042E-49E2-2546-B3A0-728EF09716AF}"/>
                    </a:ext>
                  </a:extLst>
                </p:cNvPr>
                <p:cNvSpPr txBox="1"/>
                <p:nvPr/>
              </p:nvSpPr>
              <p:spPr>
                <a:xfrm>
                  <a:off x="573889" y="1412020"/>
                  <a:ext cx="169167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Plastic base removed 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F30434F-3AAE-1848-869D-1BBD0BC1428E}"/>
                    </a:ext>
                  </a:extLst>
                </p:cNvPr>
                <p:cNvSpPr/>
                <p:nvPr/>
              </p:nvSpPr>
              <p:spPr>
                <a:xfrm>
                  <a:off x="2334070" y="2516778"/>
                  <a:ext cx="2217659" cy="12310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B3B2FA05-9735-E144-8E67-C791F726E74D}"/>
                    </a:ext>
                  </a:extLst>
                </p:cNvPr>
                <p:cNvSpPr/>
                <p:nvPr/>
              </p:nvSpPr>
              <p:spPr>
                <a:xfrm>
                  <a:off x="7589166" y="2518927"/>
                  <a:ext cx="2217659" cy="12310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620682C-9D7A-2149-92CE-11CED6D92A54}"/>
                    </a:ext>
                  </a:extLst>
                </p:cNvPr>
                <p:cNvSpPr/>
                <p:nvPr/>
              </p:nvSpPr>
              <p:spPr>
                <a:xfrm rot="16200000">
                  <a:off x="8249781" y="3099116"/>
                  <a:ext cx="1854653" cy="21928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282723C7-78E6-7F46-AC08-B8018E21FAAC}"/>
                    </a:ext>
                  </a:extLst>
                </p:cNvPr>
                <p:cNvSpPr txBox="1"/>
                <p:nvPr/>
              </p:nvSpPr>
              <p:spPr>
                <a:xfrm>
                  <a:off x="10435593" y="2648778"/>
                  <a:ext cx="147239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Adhesive layer</a:t>
                  </a:r>
                </a:p>
              </p:txBody>
            </p: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5964F5D6-9A55-D04D-A00D-61257A57F161}"/>
                    </a:ext>
                  </a:extLst>
                </p:cNvPr>
                <p:cNvCxnSpPr>
                  <a:cxnSpLocks/>
                  <a:stCxn id="66" idx="1"/>
                </p:cNvCxnSpPr>
                <p:nvPr/>
              </p:nvCxnSpPr>
              <p:spPr>
                <a:xfrm flipH="1" flipV="1">
                  <a:off x="9888576" y="2608142"/>
                  <a:ext cx="547017" cy="394579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A2FA2D21-546F-ED4A-B1A0-2CD270124E95}"/>
                    </a:ext>
                  </a:extLst>
                </p:cNvPr>
                <p:cNvSpPr/>
                <p:nvPr/>
              </p:nvSpPr>
              <p:spPr>
                <a:xfrm rot="16200000">
                  <a:off x="2112162" y="3076620"/>
                  <a:ext cx="1854426" cy="233161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F6CA14C-8082-D44F-A03E-A2FB4DE2C550}"/>
                  </a:ext>
                </a:extLst>
              </p:cNvPr>
              <p:cNvSpPr/>
              <p:nvPr/>
            </p:nvSpPr>
            <p:spPr>
              <a:xfrm rot="10800000">
                <a:off x="2673753" y="4117624"/>
                <a:ext cx="6748038" cy="3695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984179C-0826-1345-BC8A-3E346CDF0321}"/>
                  </a:ext>
                </a:extLst>
              </p:cNvPr>
              <p:cNvSpPr txBox="1"/>
              <p:nvPr/>
            </p:nvSpPr>
            <p:spPr>
              <a:xfrm>
                <a:off x="1820340" y="4707722"/>
                <a:ext cx="1415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𝜇SIM Holder</a:t>
                </a:r>
              </a:p>
            </p:txBody>
          </p:sp>
        </p:grp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9AE34EE6-1C4E-E547-A65E-C84388CDC360}"/>
                </a:ext>
              </a:extLst>
            </p:cNvPr>
            <p:cNvSpPr/>
            <p:nvPr/>
          </p:nvSpPr>
          <p:spPr>
            <a:xfrm>
              <a:off x="4018971" y="3761579"/>
              <a:ext cx="4061455" cy="103555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PLUG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Inserted into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 Aline well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6E7554-104E-6545-B27E-499728DA94B6}"/>
                </a:ext>
              </a:extLst>
            </p:cNvPr>
            <p:cNvSpPr/>
            <p:nvPr/>
          </p:nvSpPr>
          <p:spPr>
            <a:xfrm rot="16200000">
              <a:off x="3975310" y="4106342"/>
              <a:ext cx="1367120" cy="2063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A80C54-CFFB-B243-BCD3-CC8A440F69CD}"/>
                </a:ext>
              </a:extLst>
            </p:cNvPr>
            <p:cNvSpPr/>
            <p:nvPr/>
          </p:nvSpPr>
          <p:spPr>
            <a:xfrm rot="16200000">
              <a:off x="6754738" y="4212542"/>
              <a:ext cx="1367120" cy="2063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CA2685-1620-164F-9E28-049CF8C1883E}"/>
                </a:ext>
              </a:extLst>
            </p:cNvPr>
            <p:cNvSpPr/>
            <p:nvPr/>
          </p:nvSpPr>
          <p:spPr>
            <a:xfrm rot="931448">
              <a:off x="3587352" y="2448045"/>
              <a:ext cx="2471352" cy="17299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3AF5C81-D1EB-264B-99CE-80900D10E0E5}"/>
                </a:ext>
              </a:extLst>
            </p:cNvPr>
            <p:cNvSpPr/>
            <p:nvPr/>
          </p:nvSpPr>
          <p:spPr>
            <a:xfrm>
              <a:off x="5822540" y="2925831"/>
              <a:ext cx="118704" cy="13592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7D372C8-E5DD-814A-A698-BD1042F1DF2E}"/>
                </a:ext>
              </a:extLst>
            </p:cNvPr>
            <p:cNvSpPr txBox="1"/>
            <p:nvPr/>
          </p:nvSpPr>
          <p:spPr>
            <a:xfrm>
              <a:off x="2643862" y="1257323"/>
              <a:ext cx="16558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AFM Cantilever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1EDF1B6-25DA-A741-87E9-C26754612A72}"/>
                </a:ext>
              </a:extLst>
            </p:cNvPr>
            <p:cNvCxnSpPr>
              <a:cxnSpLocks/>
            </p:cNvCxnSpPr>
            <p:nvPr/>
          </p:nvCxnSpPr>
          <p:spPr>
            <a:xfrm>
              <a:off x="3201466" y="1578015"/>
              <a:ext cx="407815" cy="49830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3B802EC-0E22-7F48-97CC-1CC8F339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0" y="1258651"/>
            <a:ext cx="3365500" cy="151130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A7364C-A997-7D47-87CF-DC249691D311}"/>
              </a:ext>
            </a:extLst>
          </p:cNvPr>
          <p:cNvCxnSpPr/>
          <p:nvPr/>
        </p:nvCxnSpPr>
        <p:spPr>
          <a:xfrm flipH="1">
            <a:off x="6597570" y="2014301"/>
            <a:ext cx="2974693" cy="15027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A1440EE-4FE2-7442-A56A-68B91B4CF08C}"/>
              </a:ext>
            </a:extLst>
          </p:cNvPr>
          <p:cNvCxnSpPr>
            <a:cxnSpLocks/>
          </p:cNvCxnSpPr>
          <p:nvPr/>
        </p:nvCxnSpPr>
        <p:spPr>
          <a:xfrm flipH="1">
            <a:off x="8261608" y="1947389"/>
            <a:ext cx="2071288" cy="15127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FEEA215-774E-344A-9BF6-A650B025CED6}"/>
              </a:ext>
            </a:extLst>
          </p:cNvPr>
          <p:cNvCxnSpPr>
            <a:cxnSpLocks/>
          </p:cNvCxnSpPr>
          <p:nvPr/>
        </p:nvCxnSpPr>
        <p:spPr>
          <a:xfrm flipH="1">
            <a:off x="8334678" y="2747179"/>
            <a:ext cx="1594911" cy="266910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CF93AF0-E97C-0B44-86EA-8E41883509EC}"/>
              </a:ext>
            </a:extLst>
          </p:cNvPr>
          <p:cNvSpPr txBox="1"/>
          <p:nvPr/>
        </p:nvSpPr>
        <p:spPr>
          <a:xfrm rot="16200000">
            <a:off x="982163" y="3839235"/>
            <a:ext cx="9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𝜇SIM</a:t>
            </a:r>
          </a:p>
        </p:txBody>
      </p:sp>
    </p:spTree>
    <p:extLst>
      <p:ext uri="{BB962C8B-B14F-4D97-AF65-F5344CB8AC3E}">
        <p14:creationId xmlns:p14="http://schemas.microsoft.com/office/powerpoint/2010/main" val="63439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66D2B332-5ACA-B544-B4B5-9252CDB0EBE1}"/>
              </a:ext>
            </a:extLst>
          </p:cNvPr>
          <p:cNvSpPr txBox="1"/>
          <p:nvPr/>
        </p:nvSpPr>
        <p:spPr>
          <a:xfrm>
            <a:off x="2481530" y="523220"/>
            <a:ext cx="719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Inverted A-line Adapted for AFM Measurements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62EEEF-CB38-F143-8CE9-BE0A530C1A46}"/>
              </a:ext>
            </a:extLst>
          </p:cNvPr>
          <p:cNvGrpSpPr/>
          <p:nvPr/>
        </p:nvGrpSpPr>
        <p:grpSpPr>
          <a:xfrm>
            <a:off x="550739" y="2456101"/>
            <a:ext cx="11471016" cy="3985222"/>
            <a:chOff x="573889" y="1412020"/>
            <a:chExt cx="11471016" cy="398522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1A2CF21-076B-7D47-B968-905F634C6ED0}"/>
                </a:ext>
              </a:extLst>
            </p:cNvPr>
            <p:cNvSpPr/>
            <p:nvPr/>
          </p:nvSpPr>
          <p:spPr>
            <a:xfrm>
              <a:off x="1595811" y="3767250"/>
              <a:ext cx="9118143" cy="162999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6F42D08-FBA3-EB49-BB0C-6D93EDA50296}"/>
                </a:ext>
              </a:extLst>
            </p:cNvPr>
            <p:cNvGrpSpPr/>
            <p:nvPr/>
          </p:nvGrpSpPr>
          <p:grpSpPr>
            <a:xfrm>
              <a:off x="573889" y="1412020"/>
              <a:ext cx="11471016" cy="2724066"/>
              <a:chOff x="573889" y="1412020"/>
              <a:chExt cx="11471016" cy="272406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FADEEAD-8399-6843-A862-E5F3BC7516A9}"/>
                  </a:ext>
                </a:extLst>
              </p:cNvPr>
              <p:cNvSpPr/>
              <p:nvPr/>
            </p:nvSpPr>
            <p:spPr>
              <a:xfrm>
                <a:off x="2922793" y="1932000"/>
                <a:ext cx="6379726" cy="707885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6CF195-1647-F34D-A9C2-BBB3AB6CF771}"/>
                  </a:ext>
                </a:extLst>
              </p:cNvPr>
              <p:cNvSpPr/>
              <p:nvPr/>
            </p:nvSpPr>
            <p:spPr>
              <a:xfrm rot="10800000">
                <a:off x="2338863" y="2276851"/>
                <a:ext cx="7467962" cy="2377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40FA39F-71EC-7A48-ACA1-31830BE43262}"/>
                  </a:ext>
                </a:extLst>
              </p:cNvPr>
              <p:cNvSpPr/>
              <p:nvPr/>
            </p:nvSpPr>
            <p:spPr>
              <a:xfrm rot="10800000">
                <a:off x="3058576" y="2251772"/>
                <a:ext cx="6131062" cy="39901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4BFD73-90CB-9F4E-88C9-7E9C90A5A374}"/>
                  </a:ext>
                </a:extLst>
              </p:cNvPr>
              <p:cNvSpPr/>
              <p:nvPr/>
            </p:nvSpPr>
            <p:spPr>
              <a:xfrm rot="10800000">
                <a:off x="3899293" y="2650788"/>
                <a:ext cx="4235504" cy="148529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CFC078E-ADEB-0D49-B374-E70C2273E72D}"/>
                  </a:ext>
                </a:extLst>
              </p:cNvPr>
              <p:cNvSpPr/>
              <p:nvPr/>
            </p:nvSpPr>
            <p:spPr>
              <a:xfrm rot="10800000">
                <a:off x="3720106" y="2615412"/>
                <a:ext cx="604371" cy="1839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9D6EE5-7EF8-264D-A1C0-3342C8F400EA}"/>
                  </a:ext>
                </a:extLst>
              </p:cNvPr>
              <p:cNvSpPr/>
              <p:nvPr/>
            </p:nvSpPr>
            <p:spPr>
              <a:xfrm rot="10800000">
                <a:off x="7510779" y="2650791"/>
                <a:ext cx="604371" cy="33662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4881D5B-934E-AC45-83D0-74AE4C8E2A7B}"/>
                  </a:ext>
                </a:extLst>
              </p:cNvPr>
              <p:cNvGrpSpPr/>
              <p:nvPr/>
            </p:nvGrpSpPr>
            <p:grpSpPr>
              <a:xfrm>
                <a:off x="4335619" y="2618885"/>
                <a:ext cx="3485890" cy="229524"/>
                <a:chOff x="3518707" y="3622876"/>
                <a:chExt cx="5162308" cy="245483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01AC6C1-24D3-0B4C-8830-A7C976651E8C}"/>
                    </a:ext>
                  </a:extLst>
                </p:cNvPr>
                <p:cNvSpPr/>
                <p:nvPr/>
              </p:nvSpPr>
              <p:spPr>
                <a:xfrm>
                  <a:off x="3518707" y="3622876"/>
                  <a:ext cx="5162308" cy="196769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Trapezoid 1">
                  <a:extLst>
                    <a:ext uri="{FF2B5EF4-FFF2-40B4-BE49-F238E27FC236}">
                      <a16:creationId xmlns:a16="http://schemas.microsoft.com/office/drawing/2014/main" id="{A0F0FCCE-8022-1241-885A-A52122C4A33A}"/>
                    </a:ext>
                  </a:extLst>
                </p:cNvPr>
                <p:cNvSpPr/>
                <p:nvPr/>
              </p:nvSpPr>
              <p:spPr>
                <a:xfrm>
                  <a:off x="4537275" y="3671590"/>
                  <a:ext cx="3148313" cy="196769"/>
                </a:xfrm>
                <a:prstGeom prst="trapezoi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8C5296D-965B-C34E-9135-4B1AF2212774}"/>
                  </a:ext>
                </a:extLst>
              </p:cNvPr>
              <p:cNvSpPr/>
              <p:nvPr/>
            </p:nvSpPr>
            <p:spPr>
              <a:xfrm rot="10800000">
                <a:off x="8115151" y="2629715"/>
                <a:ext cx="1691677" cy="1478369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FA1F964-320F-AB4B-800D-8FFC8661875C}"/>
                  </a:ext>
                </a:extLst>
              </p:cNvPr>
              <p:cNvSpPr/>
              <p:nvPr/>
            </p:nvSpPr>
            <p:spPr>
              <a:xfrm rot="10800000">
                <a:off x="2338867" y="2563359"/>
                <a:ext cx="1714828" cy="1557054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00801F6-A701-F645-9959-11BD758E26A1}"/>
                  </a:ext>
                </a:extLst>
              </p:cNvPr>
              <p:cNvGrpSpPr/>
              <p:nvPr/>
            </p:nvGrpSpPr>
            <p:grpSpPr>
              <a:xfrm>
                <a:off x="4982858" y="2563359"/>
                <a:ext cx="2157448" cy="62086"/>
                <a:chOff x="5048187" y="3475119"/>
                <a:chExt cx="2157448" cy="62086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44A81088-AACC-A846-BA23-4FA7DA0FB6BD}"/>
                    </a:ext>
                  </a:extLst>
                </p:cNvPr>
                <p:cNvSpPr/>
                <p:nvPr/>
              </p:nvSpPr>
              <p:spPr>
                <a:xfrm rot="10800000">
                  <a:off x="6780830" y="3475119"/>
                  <a:ext cx="424805" cy="62086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D3C93D0-C299-6541-9F93-FCB5978EC0E0}"/>
                    </a:ext>
                  </a:extLst>
                </p:cNvPr>
                <p:cNvSpPr/>
                <p:nvPr/>
              </p:nvSpPr>
              <p:spPr>
                <a:xfrm rot="10800000">
                  <a:off x="6344284" y="3475119"/>
                  <a:ext cx="424805" cy="62086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68DEDBA0-B6EA-8246-85D8-AD1EE66CD4AB}"/>
                    </a:ext>
                  </a:extLst>
                </p:cNvPr>
                <p:cNvSpPr/>
                <p:nvPr/>
              </p:nvSpPr>
              <p:spPr>
                <a:xfrm rot="10800000">
                  <a:off x="5905604" y="3475119"/>
                  <a:ext cx="424805" cy="62086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CDDB7698-95AF-D24A-8741-BE6893DB8695}"/>
                    </a:ext>
                  </a:extLst>
                </p:cNvPr>
                <p:cNvSpPr/>
                <p:nvPr/>
              </p:nvSpPr>
              <p:spPr>
                <a:xfrm rot="10800000">
                  <a:off x="5470189" y="3475119"/>
                  <a:ext cx="424805" cy="62086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B91EE0F-D37C-F643-B50F-3982EF872594}"/>
                    </a:ext>
                  </a:extLst>
                </p:cNvPr>
                <p:cNvSpPr/>
                <p:nvPr/>
              </p:nvSpPr>
              <p:spPr>
                <a:xfrm rot="10800000">
                  <a:off x="5048187" y="3475119"/>
                  <a:ext cx="424805" cy="62086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4AC28D6-B89D-D041-9B7E-8574CC5FE7F7}"/>
                  </a:ext>
                </a:extLst>
              </p:cNvPr>
              <p:cNvSpPr/>
              <p:nvPr/>
            </p:nvSpPr>
            <p:spPr>
              <a:xfrm rot="10800000">
                <a:off x="7813046" y="2634557"/>
                <a:ext cx="604371" cy="336627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05023FE-E6B8-AB49-A17A-CA9403285838}"/>
                  </a:ext>
                </a:extLst>
              </p:cNvPr>
              <p:cNvSpPr/>
              <p:nvPr/>
            </p:nvSpPr>
            <p:spPr>
              <a:xfrm rot="10800000">
                <a:off x="3495462" y="2571357"/>
                <a:ext cx="541776" cy="38829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2CC0BF42-5BD6-144E-B8CE-46BC4283F8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7494" y="2276850"/>
                <a:ext cx="739878" cy="33544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74E7C581-F468-7E4D-B42E-426D5422C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7494" y="3531135"/>
                <a:ext cx="731527" cy="56902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2B0247E-0AD0-B14E-B2E8-84DC59DA3F7B}"/>
                  </a:ext>
                </a:extLst>
              </p:cNvPr>
              <p:cNvSpPr txBox="1"/>
              <p:nvPr/>
            </p:nvSpPr>
            <p:spPr>
              <a:xfrm>
                <a:off x="10105206" y="1917930"/>
                <a:ext cx="1939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Gasket forming ”lower” channel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B3C162C7-2144-274D-9F46-DD2B24853936}"/>
                  </a:ext>
                </a:extLst>
              </p:cNvPr>
              <p:cNvCxnSpPr>
                <a:cxnSpLocks/>
                <a:stCxn id="47" idx="1"/>
              </p:cNvCxnSpPr>
              <p:nvPr/>
            </p:nvCxnSpPr>
            <p:spPr>
              <a:xfrm flipH="1">
                <a:off x="9866670" y="2271873"/>
                <a:ext cx="238536" cy="1526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7F2042E-49E2-2546-B3A0-728EF09716AF}"/>
                  </a:ext>
                </a:extLst>
              </p:cNvPr>
              <p:cNvSpPr txBox="1"/>
              <p:nvPr/>
            </p:nvSpPr>
            <p:spPr>
              <a:xfrm>
                <a:off x="573889" y="1412020"/>
                <a:ext cx="16916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Plastic base removed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F30434F-3AAE-1848-869D-1BBD0BC1428E}"/>
                  </a:ext>
                </a:extLst>
              </p:cNvPr>
              <p:cNvSpPr/>
              <p:nvPr/>
            </p:nvSpPr>
            <p:spPr>
              <a:xfrm>
                <a:off x="2334070" y="2516778"/>
                <a:ext cx="2217659" cy="12310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3B2FA05-9735-E144-8E67-C791F726E74D}"/>
                  </a:ext>
                </a:extLst>
              </p:cNvPr>
              <p:cNvSpPr/>
              <p:nvPr/>
            </p:nvSpPr>
            <p:spPr>
              <a:xfrm>
                <a:off x="7589166" y="2518927"/>
                <a:ext cx="2217659" cy="123106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20682C-9D7A-2149-92CE-11CED6D92A54}"/>
                  </a:ext>
                </a:extLst>
              </p:cNvPr>
              <p:cNvSpPr/>
              <p:nvPr/>
            </p:nvSpPr>
            <p:spPr>
              <a:xfrm rot="16200000">
                <a:off x="8249781" y="3099116"/>
                <a:ext cx="1854653" cy="219286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82723C7-78E6-7F46-AC08-B8018E21FAAC}"/>
                  </a:ext>
                </a:extLst>
              </p:cNvPr>
              <p:cNvSpPr txBox="1"/>
              <p:nvPr/>
            </p:nvSpPr>
            <p:spPr>
              <a:xfrm>
                <a:off x="10435593" y="2648778"/>
                <a:ext cx="14723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Adhesive layer</a:t>
                </a: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964F5D6-9A55-D04D-A00D-61257A57F161}"/>
                  </a:ext>
                </a:extLst>
              </p:cNvPr>
              <p:cNvCxnSpPr>
                <a:cxnSpLocks/>
                <a:stCxn id="66" idx="1"/>
              </p:cNvCxnSpPr>
              <p:nvPr/>
            </p:nvCxnSpPr>
            <p:spPr>
              <a:xfrm flipH="1" flipV="1">
                <a:off x="9888576" y="2608142"/>
                <a:ext cx="547017" cy="39457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2FA2D21-546F-ED4A-B1A0-2CD270124E95}"/>
                  </a:ext>
                </a:extLst>
              </p:cNvPr>
              <p:cNvSpPr/>
              <p:nvPr/>
            </p:nvSpPr>
            <p:spPr>
              <a:xfrm rot="16200000">
                <a:off x="2112162" y="3076620"/>
                <a:ext cx="1854426" cy="23316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6CA14C-8082-D44F-A03E-A2FB4DE2C550}"/>
                </a:ext>
              </a:extLst>
            </p:cNvPr>
            <p:cNvSpPr/>
            <p:nvPr/>
          </p:nvSpPr>
          <p:spPr>
            <a:xfrm rot="10800000">
              <a:off x="2673753" y="4117624"/>
              <a:ext cx="6748038" cy="3695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984179C-0826-1345-BC8A-3E346CDF0321}"/>
                </a:ext>
              </a:extLst>
            </p:cNvPr>
            <p:cNvSpPr txBox="1"/>
            <p:nvPr/>
          </p:nvSpPr>
          <p:spPr>
            <a:xfrm>
              <a:off x="1820340" y="4707722"/>
              <a:ext cx="1415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𝜇SIM Holder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EC6E7554-104E-6545-B27E-499728DA94B6}"/>
              </a:ext>
            </a:extLst>
          </p:cNvPr>
          <p:cNvSpPr/>
          <p:nvPr/>
        </p:nvSpPr>
        <p:spPr>
          <a:xfrm rot="16200000">
            <a:off x="3986884" y="4629562"/>
            <a:ext cx="1367120" cy="206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4A80C54-CFFB-B243-BCD3-CC8A440F69CD}"/>
              </a:ext>
            </a:extLst>
          </p:cNvPr>
          <p:cNvSpPr/>
          <p:nvPr/>
        </p:nvSpPr>
        <p:spPr>
          <a:xfrm rot="16200000">
            <a:off x="6766312" y="4735762"/>
            <a:ext cx="1367120" cy="206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CA2685-1620-164F-9E28-049CF8C1883E}"/>
              </a:ext>
            </a:extLst>
          </p:cNvPr>
          <p:cNvSpPr/>
          <p:nvPr/>
        </p:nvSpPr>
        <p:spPr>
          <a:xfrm rot="931448">
            <a:off x="3598926" y="2971265"/>
            <a:ext cx="2471352" cy="1729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3AF5C81-D1EB-264B-99CE-80900D10E0E5}"/>
              </a:ext>
            </a:extLst>
          </p:cNvPr>
          <p:cNvSpPr/>
          <p:nvPr/>
        </p:nvSpPr>
        <p:spPr>
          <a:xfrm>
            <a:off x="5834114" y="3449051"/>
            <a:ext cx="118704" cy="13592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7D372C8-E5DD-814A-A698-BD1042F1DF2E}"/>
              </a:ext>
            </a:extLst>
          </p:cNvPr>
          <p:cNvSpPr txBox="1"/>
          <p:nvPr/>
        </p:nvSpPr>
        <p:spPr>
          <a:xfrm>
            <a:off x="2655436" y="1780543"/>
            <a:ext cx="165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AFM Cantilever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EDF1B6-25DA-A741-87E9-C26754612A72}"/>
              </a:ext>
            </a:extLst>
          </p:cNvPr>
          <p:cNvCxnSpPr>
            <a:cxnSpLocks/>
          </p:cNvCxnSpPr>
          <p:nvPr/>
        </p:nvCxnSpPr>
        <p:spPr>
          <a:xfrm>
            <a:off x="3213040" y="2101235"/>
            <a:ext cx="407815" cy="498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03B802EC-0E22-7F48-97CC-1CC8F339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770" y="1258651"/>
            <a:ext cx="3365500" cy="151130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6A7364C-A997-7D47-87CF-DC249691D311}"/>
              </a:ext>
            </a:extLst>
          </p:cNvPr>
          <p:cNvCxnSpPr/>
          <p:nvPr/>
        </p:nvCxnSpPr>
        <p:spPr>
          <a:xfrm flipH="1">
            <a:off x="6597570" y="2014301"/>
            <a:ext cx="2974693" cy="15027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A1440EE-4FE2-7442-A56A-68B91B4CF08C}"/>
              </a:ext>
            </a:extLst>
          </p:cNvPr>
          <p:cNvCxnSpPr>
            <a:cxnSpLocks/>
          </p:cNvCxnSpPr>
          <p:nvPr/>
        </p:nvCxnSpPr>
        <p:spPr>
          <a:xfrm flipH="1">
            <a:off x="8261608" y="1947389"/>
            <a:ext cx="2071288" cy="15127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FFEEA215-774E-344A-9BF6-A650B025CED6}"/>
              </a:ext>
            </a:extLst>
          </p:cNvPr>
          <p:cNvCxnSpPr>
            <a:cxnSpLocks/>
          </p:cNvCxnSpPr>
          <p:nvPr/>
        </p:nvCxnSpPr>
        <p:spPr>
          <a:xfrm flipH="1">
            <a:off x="8334678" y="2747179"/>
            <a:ext cx="1594911" cy="266910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CF93AF0-E97C-0B44-86EA-8E41883509EC}"/>
              </a:ext>
            </a:extLst>
          </p:cNvPr>
          <p:cNvSpPr txBox="1"/>
          <p:nvPr/>
        </p:nvSpPr>
        <p:spPr>
          <a:xfrm rot="16200000">
            <a:off x="982163" y="3839235"/>
            <a:ext cx="91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𝜇SIM</a:t>
            </a:r>
          </a:p>
        </p:txBody>
      </p:sp>
    </p:spTree>
    <p:extLst>
      <p:ext uri="{BB962C8B-B14F-4D97-AF65-F5344CB8AC3E}">
        <p14:creationId xmlns:p14="http://schemas.microsoft.com/office/powerpoint/2010/main" val="306222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436F2-C9F7-F240-907F-7982B6D1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 growing well  (HUVEC)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BCFBB92C-AB9E-5645-8F33-45BC61B2E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145" y="1693764"/>
            <a:ext cx="4522779" cy="3745502"/>
          </a:xfrm>
          <a:prstGeom prst="rect">
            <a:avLst/>
          </a:prstGeom>
        </p:spPr>
      </p:pic>
      <p:pic>
        <p:nvPicPr>
          <p:cNvPr id="7" name="Picture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9D44E04A-5BD3-0D46-A670-7DA2E1AE2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07" y="1679409"/>
            <a:ext cx="6516469" cy="434431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791276-3D3D-BC45-974C-F3F785FDC5B2}"/>
              </a:ext>
            </a:extLst>
          </p:cNvPr>
          <p:cNvCxnSpPr/>
          <p:nvPr/>
        </p:nvCxnSpPr>
        <p:spPr>
          <a:xfrm>
            <a:off x="7793665" y="3051545"/>
            <a:ext cx="4572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B864234-7753-3242-8C68-B208ECB4C811}"/>
              </a:ext>
            </a:extLst>
          </p:cNvPr>
          <p:cNvSpPr txBox="1"/>
          <p:nvPr/>
        </p:nvSpPr>
        <p:spPr>
          <a:xfrm>
            <a:off x="7771234" y="3051545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 um</a:t>
            </a:r>
          </a:p>
        </p:txBody>
      </p:sp>
    </p:spTree>
    <p:extLst>
      <p:ext uri="{BB962C8B-B14F-4D97-AF65-F5344CB8AC3E}">
        <p14:creationId xmlns:p14="http://schemas.microsoft.com/office/powerpoint/2010/main" val="318066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87C7F-EA2D-F346-9263-4B131C53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8" y="-31153"/>
            <a:ext cx="10515600" cy="1325563"/>
          </a:xfrm>
        </p:spPr>
        <p:txBody>
          <a:bodyPr/>
          <a:lstStyle/>
          <a:p>
            <a:r>
              <a:rPr lang="en-US" dirty="0"/>
              <a:t>Data summary, Thickness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C79781-8038-BB4D-A17A-73FD34DF5B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309674"/>
              </p:ext>
            </p:extLst>
          </p:nvPr>
        </p:nvGraphicFramePr>
        <p:xfrm>
          <a:off x="1197622" y="979135"/>
          <a:ext cx="9482947" cy="5014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D384352-1D0D-C04B-B400-740F189EF45D}"/>
              </a:ext>
            </a:extLst>
          </p:cNvPr>
          <p:cNvSpPr/>
          <p:nvPr/>
        </p:nvSpPr>
        <p:spPr>
          <a:xfrm>
            <a:off x="2179390" y="5724717"/>
            <a:ext cx="6606392" cy="26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             Static, plug          Static                                     Flow</a:t>
            </a:r>
          </a:p>
        </p:txBody>
      </p:sp>
    </p:spTree>
    <p:extLst>
      <p:ext uri="{BB962C8B-B14F-4D97-AF65-F5344CB8AC3E}">
        <p14:creationId xmlns:p14="http://schemas.microsoft.com/office/powerpoint/2010/main" val="369082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3293</TotalTime>
  <Words>223</Words>
  <Application>Microsoft Macintosh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12 Month Progress</vt:lpstr>
      <vt:lpstr>PowerPoint Presentation</vt:lpstr>
      <vt:lpstr>PowerPoint Presentation</vt:lpstr>
      <vt:lpstr>PowerPoint Presentation</vt:lpstr>
      <vt:lpstr>Fitting the A-line onto the AFM</vt:lpstr>
      <vt:lpstr>PowerPoint Presentation</vt:lpstr>
      <vt:lpstr>PowerPoint Presentation</vt:lpstr>
      <vt:lpstr>Cells growing well  (HUVEC)</vt:lpstr>
      <vt:lpstr>Data summary, Thickness</vt:lpstr>
      <vt:lpstr>Cell modulus</vt:lpstr>
      <vt:lpstr>EGL modulus</vt:lpstr>
      <vt:lpstr>Recent stability issues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Month Progress</dc:title>
  <dc:creator>Richard Waugh</dc:creator>
  <cp:lastModifiedBy>Richard Waugh</cp:lastModifiedBy>
  <cp:revision>16</cp:revision>
  <dcterms:created xsi:type="dcterms:W3CDTF">2021-10-18T15:07:50Z</dcterms:created>
  <dcterms:modified xsi:type="dcterms:W3CDTF">2021-12-21T15:01:06Z</dcterms:modified>
</cp:coreProperties>
</file>