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99" r:id="rId2"/>
    <p:sldId id="314" r:id="rId3"/>
    <p:sldId id="315" r:id="rId4"/>
    <p:sldId id="316" r:id="rId5"/>
    <p:sldId id="313" r:id="rId6"/>
    <p:sldId id="295" r:id="rId7"/>
    <p:sldId id="310" r:id="rId8"/>
    <p:sldId id="301" r:id="rId9"/>
    <p:sldId id="302" r:id="rId10"/>
    <p:sldId id="303" r:id="rId11"/>
    <p:sldId id="30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92383-3AD4-41C3-8752-22CE2062D3B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4EC4-F31D-419F-BE8F-C2E5C591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EDFE-7540-4A61-8918-56A3C7DB1C1E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8EA6-DE50-47A9-A57A-30EA450ACC20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9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7609-54CA-4A18-BC62-D1A8A9E0BFDF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4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836-E975-4E86-A365-91B51ABB6E5B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2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F8D3-A23C-45D6-8486-15D8CC0CEAF5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F490-F06E-41CD-94BB-62AE7A95FBB7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0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B8DE-4461-4372-9CF3-BBF77604931F}" type="datetime1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FF99-3A77-42C6-97D8-61B1EEE71384}" type="datetime1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3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CB1-6F19-4F4D-8B17-B48ED321EDF6}" type="datetime1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0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FCB5-CAF9-4492-81F6-E52BD44EEECD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4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3BF2-FCDB-48D3-A451-9C1B6D385B1B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3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A066-554D-4ADB-BFFB-E1DCCA57049F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9ACE-9C3B-4A7A-B982-F07A158F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77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TFF Capture of Exosomes with Ultrathin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71" y="2867682"/>
            <a:ext cx="3276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(A) Capture stage</a:t>
            </a:r>
          </a:p>
          <a:p>
            <a:pPr marL="0" indent="0">
              <a:buNone/>
            </a:pPr>
            <a:r>
              <a:rPr lang="en-US" sz="1600" dirty="0" smtClean="0"/>
              <a:t>(</a:t>
            </a:r>
            <a:r>
              <a:rPr lang="en-US" sz="1600" dirty="0"/>
              <a:t>B) Clean-up </a:t>
            </a:r>
            <a:r>
              <a:rPr lang="en-US" sz="1600" dirty="0" smtClean="0"/>
              <a:t>stage </a:t>
            </a:r>
          </a:p>
          <a:p>
            <a:pPr marL="0" indent="0">
              <a:buNone/>
            </a:pPr>
            <a:r>
              <a:rPr lang="en-US" sz="1600" dirty="0" smtClean="0"/>
              <a:t>(</a:t>
            </a:r>
            <a:r>
              <a:rPr lang="en-US" sz="1600" dirty="0"/>
              <a:t>C) Collection </a:t>
            </a:r>
            <a:r>
              <a:rPr lang="en-US" sz="1600" dirty="0" smtClean="0"/>
              <a:t>stage</a:t>
            </a:r>
          </a:p>
          <a:p>
            <a:pPr marL="0" indent="0">
              <a:buNone/>
            </a:pPr>
            <a:r>
              <a:rPr lang="en-US" sz="1600" dirty="0" smtClean="0"/>
              <a:t>(</a:t>
            </a:r>
            <a:r>
              <a:rPr lang="en-US" sz="1600" dirty="0"/>
              <a:t>D) Schematic of a chip based device with microfluidic access at the inlet and outlet of top and bottom </a:t>
            </a:r>
            <a:r>
              <a:rPr lang="en-US" sz="1600" dirty="0" smtClean="0"/>
              <a:t>chambers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775" y="6397148"/>
            <a:ext cx="2057400" cy="365125"/>
          </a:xfrm>
        </p:spPr>
        <p:txBody>
          <a:bodyPr/>
          <a:lstStyle/>
          <a:p>
            <a:fld id="{F0159ACE-9C3B-4A7A-B982-F07A158FA766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608" y="5191254"/>
            <a:ext cx="4365557" cy="12151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59" y="2895600"/>
            <a:ext cx="5871268" cy="2029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4" y="5180522"/>
            <a:ext cx="3694129" cy="1187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5871" y="1748781"/>
            <a:ext cx="877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Isolation of exosomes on nanomembranes by diffusion-driven physical sieving in a modified tangential flow device: </a:t>
            </a:r>
          </a:p>
        </p:txBody>
      </p:sp>
    </p:spTree>
    <p:extLst>
      <p:ext uri="{BB962C8B-B14F-4D97-AF65-F5344CB8AC3E}">
        <p14:creationId xmlns:p14="http://schemas.microsoft.com/office/powerpoint/2010/main" val="13730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49" y="-8473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Releasing Step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2" y="4338088"/>
            <a:ext cx="6353976" cy="23565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" y="1901507"/>
            <a:ext cx="6389583" cy="22201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629399" y="2886047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629399" y="5390831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/>
          <a:srcRect l="47129" t="48810"/>
          <a:stretch/>
        </p:blipFill>
        <p:spPr>
          <a:xfrm>
            <a:off x="228600" y="580152"/>
            <a:ext cx="3948195" cy="1321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70491" y="2787590"/>
            <a:ext cx="183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Releasing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15567" y="5272569"/>
            <a:ext cx="183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Releasing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4527" y="3162004"/>
            <a:ext cx="243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340.723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4527" y="5766122"/>
            <a:ext cx="243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291.469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528" y="-5526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Washing after Releasing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91825"/>
            <a:ext cx="5958278" cy="2209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/>
          <a:stretch/>
        </p:blipFill>
        <p:spPr>
          <a:xfrm>
            <a:off x="228600" y="4421406"/>
            <a:ext cx="6000638" cy="191777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/>
          <a:srcRect t="51445" r="53061"/>
          <a:stretch/>
        </p:blipFill>
        <p:spPr>
          <a:xfrm>
            <a:off x="381000" y="944932"/>
            <a:ext cx="3505200" cy="91366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253273" y="2745655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253273" y="5254757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0" y="2661184"/>
            <a:ext cx="183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Washing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195626"/>
            <a:ext cx="183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Washing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62626" y="2996725"/>
            <a:ext cx="243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291.469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4306" y="5564958"/>
            <a:ext cx="243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285.918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Optimization of TFF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440" y="1392296"/>
            <a:ext cx="7439025" cy="1122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28672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30 microliter, 30 minutes</a:t>
            </a:r>
            <a:endParaRPr lang="en-US" sz="1600" b="1" dirty="0"/>
          </a:p>
        </p:txBody>
      </p:sp>
      <p:sp>
        <p:nvSpPr>
          <p:cNvPr id="9" name="Right Arrow 8"/>
          <p:cNvSpPr/>
          <p:nvPr/>
        </p:nvSpPr>
        <p:spPr>
          <a:xfrm>
            <a:off x="5715000" y="2895600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3886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60 microliter, 60 minutes</a:t>
            </a:r>
            <a:endParaRPr lang="en-US" sz="1600" b="1" dirty="0"/>
          </a:p>
        </p:txBody>
      </p:sp>
      <p:sp>
        <p:nvSpPr>
          <p:cNvPr id="11" name="Right Arrow 10"/>
          <p:cNvSpPr/>
          <p:nvPr/>
        </p:nvSpPr>
        <p:spPr>
          <a:xfrm>
            <a:off x="5715000" y="3914554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0" y="495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90 microliter, 90 minutes</a:t>
            </a:r>
            <a:endParaRPr lang="en-US" sz="1600" b="1" dirty="0"/>
          </a:p>
        </p:txBody>
      </p:sp>
      <p:sp>
        <p:nvSpPr>
          <p:cNvPr id="13" name="Right Arrow 12"/>
          <p:cNvSpPr/>
          <p:nvPr/>
        </p:nvSpPr>
        <p:spPr>
          <a:xfrm>
            <a:off x="5715000" y="4981354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60198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120 microliter, 120 minutes</a:t>
            </a:r>
            <a:endParaRPr lang="en-US" sz="1600" b="1" dirty="0"/>
          </a:p>
        </p:txBody>
      </p:sp>
      <p:sp>
        <p:nvSpPr>
          <p:cNvPr id="15" name="Right Arrow 14"/>
          <p:cNvSpPr/>
          <p:nvPr/>
        </p:nvSpPr>
        <p:spPr>
          <a:xfrm>
            <a:off x="5715000" y="6048154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6" y="2577378"/>
            <a:ext cx="5121707" cy="42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Optimization of TFF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445" r="53061"/>
          <a:stretch/>
        </p:blipFill>
        <p:spPr>
          <a:xfrm>
            <a:off x="225056" y="4386114"/>
            <a:ext cx="3505200" cy="913661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56" y="1828195"/>
            <a:ext cx="7439025" cy="1122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351441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Before Washing</a:t>
            </a:r>
            <a:endParaRPr lang="en-US" sz="1600" b="1" dirty="0"/>
          </a:p>
        </p:txBody>
      </p:sp>
      <p:sp>
        <p:nvSpPr>
          <p:cNvPr id="11" name="Right Arrow 10"/>
          <p:cNvSpPr/>
          <p:nvPr/>
        </p:nvSpPr>
        <p:spPr>
          <a:xfrm>
            <a:off x="6705601" y="3542772"/>
            <a:ext cx="310116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46089" y="5625594"/>
            <a:ext cx="189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After Washing</a:t>
            </a:r>
            <a:endParaRPr lang="en-US" sz="1600" b="1" dirty="0"/>
          </a:p>
        </p:txBody>
      </p:sp>
      <p:sp>
        <p:nvSpPr>
          <p:cNvPr id="13" name="Right Arrow 12"/>
          <p:cNvSpPr/>
          <p:nvPr/>
        </p:nvSpPr>
        <p:spPr>
          <a:xfrm>
            <a:off x="6712690" y="5653948"/>
            <a:ext cx="308962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" y="3039543"/>
            <a:ext cx="6541240" cy="1257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" y="5299775"/>
            <a:ext cx="6593960" cy="10878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4527" y="3805277"/>
            <a:ext cx="243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7.780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4527" y="5927645"/>
            <a:ext cx="243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6.265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188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Optimization of TFF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129" t="48810"/>
          <a:stretch/>
        </p:blipFill>
        <p:spPr>
          <a:xfrm>
            <a:off x="228600" y="3631645"/>
            <a:ext cx="3948195" cy="132135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t="51445" r="53061"/>
          <a:stretch/>
        </p:blipFill>
        <p:spPr>
          <a:xfrm>
            <a:off x="228600" y="1162403"/>
            <a:ext cx="3948634" cy="10292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08326" y="280043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Before Releasing</a:t>
            </a:r>
            <a:endParaRPr lang="en-US" sz="1600" b="1" dirty="0"/>
          </a:p>
        </p:txBody>
      </p:sp>
      <p:sp>
        <p:nvSpPr>
          <p:cNvPr id="11" name="Right Arrow 10"/>
          <p:cNvSpPr/>
          <p:nvPr/>
        </p:nvSpPr>
        <p:spPr>
          <a:xfrm>
            <a:off x="7130871" y="2847754"/>
            <a:ext cx="310116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62850" y="543871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After Releasing</a:t>
            </a:r>
            <a:endParaRPr lang="en-US" sz="1600" b="1" dirty="0"/>
          </a:p>
        </p:txBody>
      </p:sp>
      <p:sp>
        <p:nvSpPr>
          <p:cNvPr id="13" name="Right Arrow 12"/>
          <p:cNvSpPr/>
          <p:nvPr/>
        </p:nvSpPr>
        <p:spPr>
          <a:xfrm>
            <a:off x="7167829" y="5524050"/>
            <a:ext cx="310116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" y="2286000"/>
            <a:ext cx="6947559" cy="1146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" y="5073529"/>
            <a:ext cx="6995389" cy="11521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4527" y="5927645"/>
            <a:ext cx="243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5.647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4527" y="3397848"/>
            <a:ext cx="243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</a:t>
            </a:r>
            <a:r>
              <a:rPr lang="en-US" smtClean="0"/>
              <a:t>: 6.265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Optimization of TFF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" y="2143622"/>
            <a:ext cx="7439025" cy="167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952931"/>
            <a:ext cx="8991600" cy="1713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9" y="1603886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Having an air bubble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96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Track Etched Membranes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04365"/>
            <a:ext cx="3663040" cy="34369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2304365"/>
            <a:ext cx="472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Verification of our approach: single step tangential flow concept.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pore sizes: 10, 50, 80, 100, and larger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Upside down, changing the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 and show advantageous of our membranes over TE membranes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Clamped devices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051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 membrane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0" y="1524000"/>
            <a:ext cx="7406599" cy="4893035"/>
          </a:xfrm>
        </p:spPr>
      </p:pic>
    </p:spTree>
    <p:extLst>
      <p:ext uri="{BB962C8B-B14F-4D97-AF65-F5344CB8AC3E}">
        <p14:creationId xmlns:p14="http://schemas.microsoft.com/office/powerpoint/2010/main" val="3824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0"/>
            <a:ext cx="7886700" cy="710949"/>
          </a:xfrm>
        </p:spPr>
        <p:txBody>
          <a:bodyPr/>
          <a:lstStyle/>
          <a:p>
            <a:pPr algn="ctr"/>
            <a:r>
              <a:rPr lang="en-US" dirty="0" smtClean="0"/>
              <a:t>Trapping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5959"/>
            <a:ext cx="4743450" cy="1658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4593"/>
            <a:ext cx="4743450" cy="1673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5" y="5031924"/>
            <a:ext cx="4733936" cy="172126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334000" y="2189371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33999" y="3897985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359131" y="5741045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" y="567020"/>
            <a:ext cx="6172200" cy="931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2057400"/>
            <a:ext cx="1600200" cy="383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Microliter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3753098"/>
            <a:ext cx="1600200" cy="383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 Microliter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5675059"/>
            <a:ext cx="1600200" cy="383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0 Microliter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8484" y="240310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275.359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8667" y="412669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291.365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4374" y="598701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360.944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-13176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Washing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9ACE-9C3B-4A7A-B982-F07A158FA76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59022"/>
            <a:ext cx="6399281" cy="222352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0347"/>
            <a:ext cx="6394071" cy="2324893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/>
          <a:srcRect t="51445" r="53061"/>
          <a:stretch/>
        </p:blipFill>
        <p:spPr>
          <a:xfrm>
            <a:off x="457200" y="792904"/>
            <a:ext cx="3505200" cy="91366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705600" y="2781723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704527" y="5345247"/>
            <a:ext cx="409353" cy="2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97882" y="2715737"/>
            <a:ext cx="183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Washing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97881" y="5269791"/>
            <a:ext cx="183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Washing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4527" y="3200400"/>
            <a:ext cx="243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360.944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4527" y="5766122"/>
            <a:ext cx="243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Intensity: 340.723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6582</TotalTime>
  <Words>246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TFF Capture of Exosomes with Ultrathin Membranes</vt:lpstr>
      <vt:lpstr>Optimization of TFF Device</vt:lpstr>
      <vt:lpstr>Optimization of TFF Device</vt:lpstr>
      <vt:lpstr>Optimization of TFF Device</vt:lpstr>
      <vt:lpstr>Optimization of TFF Device</vt:lpstr>
      <vt:lpstr>Track Etched Membranes</vt:lpstr>
      <vt:lpstr>TE membrane</vt:lpstr>
      <vt:lpstr>Trapping Step</vt:lpstr>
      <vt:lpstr>Washing Step</vt:lpstr>
      <vt:lpstr>Releasing Step</vt:lpstr>
      <vt:lpstr>Washing after Releasing</vt:lpstr>
    </vt:vector>
  </TitlesOfParts>
  <Company>Rochester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Gaborski Lab</dc:creator>
  <cp:lastModifiedBy>User</cp:lastModifiedBy>
  <cp:revision>186</cp:revision>
  <dcterms:created xsi:type="dcterms:W3CDTF">2016-06-29T14:30:02Z</dcterms:created>
  <dcterms:modified xsi:type="dcterms:W3CDTF">2016-10-25T16:51:15Z</dcterms:modified>
</cp:coreProperties>
</file>