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EJAS:anaspec%20fluorimetric%20assay:07-02-2012_summariz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Thrombin</a:t>
            </a:r>
            <a:r>
              <a:rPr lang="en-US" baseline="0"/>
              <a:t> Activity (Fluorimetric Assay)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Sheet2!$C$38:$F$38</c:f>
                <c:numCache>
                  <c:formatCode>General</c:formatCode>
                  <c:ptCount val="4"/>
                  <c:pt idx="0">
                    <c:v>18.47821540204693</c:v>
                  </c:pt>
                  <c:pt idx="1">
                    <c:v>5.92546294487706</c:v>
                  </c:pt>
                  <c:pt idx="2">
                    <c:v>8.888194417315588</c:v>
                  </c:pt>
                  <c:pt idx="3">
                    <c:v>10.44030650891055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Sheet2!$C$39:$F$39</c:f>
              <c:strCache>
                <c:ptCount val="4"/>
                <c:pt idx="0">
                  <c:v>DEAE Cellulose [n=3]</c:v>
                </c:pt>
                <c:pt idx="1">
                  <c:v>Teflon [n=3]</c:v>
                </c:pt>
                <c:pt idx="2">
                  <c:v>PEG-pncSi [n=3]</c:v>
                </c:pt>
                <c:pt idx="3">
                  <c:v>Nitride [n=3]</c:v>
                </c:pt>
              </c:strCache>
            </c:strRef>
          </c:cat>
          <c:val>
            <c:numRef>
              <c:f>Sheet2!$C$37:$F$37</c:f>
              <c:numCache>
                <c:formatCode>General</c:formatCode>
                <c:ptCount val="4"/>
                <c:pt idx="0">
                  <c:v>1230.333333333333</c:v>
                </c:pt>
                <c:pt idx="1">
                  <c:v>1342.333333333333</c:v>
                </c:pt>
                <c:pt idx="2">
                  <c:v>1358.0</c:v>
                </c:pt>
                <c:pt idx="3">
                  <c:v>1347.0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841768"/>
        <c:axId val="2056316280"/>
      </c:barChart>
      <c:catAx>
        <c:axId val="2042841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56316280"/>
        <c:crosses val="autoZero"/>
        <c:auto val="1"/>
        <c:lblAlgn val="ctr"/>
        <c:lblOffset val="100"/>
        <c:noMultiLvlLbl val="0"/>
      </c:catAx>
      <c:valAx>
        <c:axId val="2056316280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Relative</a:t>
                </a:r>
                <a:r>
                  <a:rPr lang="en-US" sz="1600" b="1" baseline="0"/>
                  <a:t> Fluorescent Unit</a:t>
                </a:r>
                <a:endParaRPr lang="en-US" sz="1600" b="1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>
                <a:lumMod val="50000"/>
              </a:schemeClr>
            </a:solidFill>
          </a:ln>
        </c:spPr>
        <c:crossAx val="2042841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5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4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6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9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047D-8E2E-3149-94DE-D0975C9140FA}" type="datetimeFigureOut">
              <a:rPr lang="en-US" smtClean="0"/>
              <a:t>7/12/12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6838-C708-2D43-A2FA-6C136915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Platelet studies: control </a:t>
            </a:r>
            <a:r>
              <a:rPr lang="en-US" dirty="0"/>
              <a:t>e</a:t>
            </a:r>
            <a:r>
              <a:rPr lang="en-US" dirty="0" smtClean="0"/>
              <a:t>xperiments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94" y="1674093"/>
            <a:ext cx="2221992" cy="2217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031" y="1674093"/>
            <a:ext cx="2221992" cy="2217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05" y="1674093"/>
            <a:ext cx="2221992" cy="2217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96" y="3960152"/>
            <a:ext cx="2219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CD41: Platelet Marker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39165" y="3911206"/>
            <a:ext cx="2333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CD62P: Activated Platelet Markers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6110324" y="3983243"/>
            <a:ext cx="7069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Merge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7667472" y="1794922"/>
            <a:ext cx="137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Platelets treated with ADP show overwhelming degree of aggregation and activation</a:t>
            </a:r>
            <a:endParaRPr lang="en-US" sz="1600" dirty="0"/>
          </a:p>
        </p:txBody>
      </p:sp>
      <p:pic>
        <p:nvPicPr>
          <p:cNvPr id="3" name="Picture 2" descr="2_g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95" y="4421851"/>
            <a:ext cx="2221992" cy="2217565"/>
          </a:xfrm>
          <a:prstGeom prst="rect">
            <a:avLst/>
          </a:prstGeom>
        </p:spPr>
      </p:pic>
      <p:pic>
        <p:nvPicPr>
          <p:cNvPr id="11" name="Picture 10" descr="2_re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032" y="4421851"/>
            <a:ext cx="2221992" cy="2217566"/>
          </a:xfrm>
          <a:prstGeom prst="rect">
            <a:avLst/>
          </a:prstGeom>
        </p:spPr>
      </p:pic>
      <p:pic>
        <p:nvPicPr>
          <p:cNvPr id="13" name="Picture 12" descr="2_me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05" y="4421851"/>
            <a:ext cx="2221993" cy="22175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27251" y="4781949"/>
            <a:ext cx="1317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platelet adhesion and activation on Teflon surface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420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PEG treatment significantly reduces platelet adhesion/aggregation</a:t>
            </a:r>
            <a:endParaRPr lang="en-US" sz="35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4396" y="1674097"/>
            <a:ext cx="7403076" cy="4968858"/>
            <a:chOff x="255872" y="1670563"/>
            <a:chExt cx="7640719" cy="52223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3293" y="1675117"/>
              <a:ext cx="2286001" cy="22814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872" y="1670563"/>
              <a:ext cx="2290563" cy="22859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028" y="1675117"/>
              <a:ext cx="2290563" cy="22859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872" y="4602380"/>
              <a:ext cx="2290563" cy="22859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3293" y="4602380"/>
              <a:ext cx="2290563" cy="22859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027" y="4606934"/>
              <a:ext cx="2290563" cy="228599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64396" y="3960152"/>
            <a:ext cx="2219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CD41: Platelet Marker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39165" y="3937122"/>
            <a:ext cx="2333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CD62P: Activated Platelet Markers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6110324" y="3983243"/>
            <a:ext cx="7069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Merge</a:t>
            </a:r>
            <a:endParaRPr 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7667472" y="2262909"/>
            <a:ext cx="116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Plasma treated </a:t>
            </a:r>
            <a:r>
              <a:rPr lang="en-US" dirty="0" err="1" smtClean="0"/>
              <a:t>pncSi</a:t>
            </a:r>
            <a:r>
              <a:rPr lang="en-US" dirty="0" smtClean="0"/>
              <a:t> Surfaces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19872" y="4989945"/>
            <a:ext cx="116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PEG treated </a:t>
            </a:r>
            <a:r>
              <a:rPr lang="en-US" dirty="0" err="1" smtClean="0"/>
              <a:t>pncSi</a:t>
            </a:r>
            <a:r>
              <a:rPr lang="en-US" dirty="0" smtClean="0"/>
              <a:t>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Complement protein activation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08182" y="1641732"/>
            <a:ext cx="7437293" cy="4777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66273" y="9120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3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651751"/>
              </p:ext>
            </p:extLst>
          </p:nvPr>
        </p:nvGraphicFramePr>
        <p:xfrm>
          <a:off x="990600" y="1823342"/>
          <a:ext cx="71628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Thombin</a:t>
            </a:r>
            <a:r>
              <a:rPr lang="en-US" sz="4000" smtClean="0"/>
              <a:t> </a:t>
            </a:r>
            <a:r>
              <a:rPr lang="en-US" sz="4000" smtClean="0"/>
              <a:t>generation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51917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1109</TotalTime>
  <Words>74</Words>
  <Application>Microsoft Macintosh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Platelet studies: control experiments</vt:lpstr>
      <vt:lpstr>PEG treatment significantly reduces platelet adhesion/aggregation</vt:lpstr>
      <vt:lpstr>Complement protein activation</vt:lpstr>
      <vt:lpstr>Thombin generation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Platelet studies: control experiments</dc:title>
  <dc:creator>NRG</dc:creator>
  <cp:lastModifiedBy>NRG</cp:lastModifiedBy>
  <cp:revision>2</cp:revision>
  <dcterms:created xsi:type="dcterms:W3CDTF">2012-07-12T20:24:51Z</dcterms:created>
  <dcterms:modified xsi:type="dcterms:W3CDTF">2012-07-13T14:53:57Z</dcterms:modified>
</cp:coreProperties>
</file>