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9"/>
  </p:notesMasterIdLst>
  <p:sldIdLst>
    <p:sldId id="257" r:id="rId2"/>
    <p:sldId id="641" r:id="rId3"/>
    <p:sldId id="533" r:id="rId4"/>
    <p:sldId id="525" r:id="rId5"/>
    <p:sldId id="536" r:id="rId6"/>
    <p:sldId id="531" r:id="rId7"/>
    <p:sldId id="644" r:id="rId8"/>
    <p:sldId id="528" r:id="rId9"/>
    <p:sldId id="513" r:id="rId10"/>
    <p:sldId id="639" r:id="rId11"/>
    <p:sldId id="514" r:id="rId12"/>
    <p:sldId id="666" r:id="rId13"/>
    <p:sldId id="667" r:id="rId14"/>
    <p:sldId id="586" r:id="rId15"/>
    <p:sldId id="648" r:id="rId16"/>
    <p:sldId id="668" r:id="rId17"/>
    <p:sldId id="539" r:id="rId18"/>
    <p:sldId id="517" r:id="rId19"/>
    <p:sldId id="541" r:id="rId20"/>
    <p:sldId id="545" r:id="rId21"/>
    <p:sldId id="589" r:id="rId22"/>
    <p:sldId id="665" r:id="rId23"/>
    <p:sldId id="594" r:id="rId24"/>
    <p:sldId id="633" r:id="rId25"/>
    <p:sldId id="544" r:id="rId26"/>
    <p:sldId id="623" r:id="rId27"/>
    <p:sldId id="664" r:id="rId28"/>
  </p:sldIdLst>
  <p:sldSz cx="12192000" cy="6858000"/>
  <p:notesSz cx="6858000" cy="9144000"/>
  <p:defaultTextStyle>
    <a:defPPr>
      <a:defRPr lang="en-US"/>
    </a:defPPr>
    <a:lvl1pPr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5pPr>
    <a:lvl6pPr marL="22860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6pPr>
    <a:lvl7pPr marL="27432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7pPr>
    <a:lvl8pPr marL="32004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8pPr>
    <a:lvl9pPr marL="36576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6A09BD26-723E-3A88-9231-9C5090347307}" name="Michelle Trempel" initials="MT" userId="9a5299ec6577bb59" providerId="Windows Live"/>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Clyde Overby" initials="CO" lastIdx="4" clrIdx="0">
    <p:extLst>
      <p:ext uri="{19B8F6BF-5375-455C-9EA6-DF929625EA0E}">
        <p15:presenceInfo xmlns:p15="http://schemas.microsoft.com/office/powerpoint/2012/main" userId="7408b887509ab2a2"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003E74"/>
    <a:srgbClr val="A2A03E"/>
    <a:srgbClr val="85C3CA"/>
    <a:srgbClr val="B0569E"/>
    <a:srgbClr val="782079"/>
    <a:srgbClr val="000000"/>
    <a:srgbClr val="3B55AB"/>
    <a:srgbClr val="6B7DBE"/>
    <a:srgbClr val="FF99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C1126C5-BDCF-415B-9E32-D2E1BA8FB68F}" v="80" dt="2024-06-07T05:13:42.83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26" autoAdjust="0"/>
    <p:restoredTop sz="87321" autoAdjust="0"/>
  </p:normalViewPr>
  <p:slideViewPr>
    <p:cSldViewPr snapToGrid="0">
      <p:cViewPr varScale="1">
        <p:scale>
          <a:sx n="73" d="100"/>
          <a:sy n="73" d="100"/>
        </p:scale>
        <p:origin x="922" y="3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37" Type="http://schemas.microsoft.com/office/2018/10/relationships/authors" Target="author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microsoft.com/office/2015/10/relationships/revisionInfo" Target="revisionInfo.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35" Type="http://schemas.microsoft.com/office/2016/11/relationships/changesInfo" Target="changesInfos/changesInfo1.xml"/><Relationship Id="rId8" Type="http://schemas.openxmlformats.org/officeDocument/2006/relationships/slide" Target="slides/slide7.xml"/><Relationship Id="rId3" Type="http://schemas.openxmlformats.org/officeDocument/2006/relationships/slide" Target="slides/slide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Trempel, Michelle" userId="f0fec30c-4c83-4b5e-9a78-e0e8e3fb38fc" providerId="ADAL" clId="{0C1126C5-BDCF-415B-9E32-D2E1BA8FB68F}"/>
    <pc:docChg chg="undo redo custSel addSld delSld modSld sldOrd">
      <pc:chgData name="Trempel, Michelle" userId="f0fec30c-4c83-4b5e-9a78-e0e8e3fb38fc" providerId="ADAL" clId="{0C1126C5-BDCF-415B-9E32-D2E1BA8FB68F}" dt="2024-06-07T13:08:49.710" v="1723" actId="20577"/>
      <pc:docMkLst>
        <pc:docMk/>
      </pc:docMkLst>
      <pc:sldChg chg="modSp mod modNotesTx">
        <pc:chgData name="Trempel, Michelle" userId="f0fec30c-4c83-4b5e-9a78-e0e8e3fb38fc" providerId="ADAL" clId="{0C1126C5-BDCF-415B-9E32-D2E1BA8FB68F}" dt="2024-06-07T04:15:57.216" v="1536" actId="20577"/>
        <pc:sldMkLst>
          <pc:docMk/>
          <pc:sldMk cId="2649304502" sldId="257"/>
        </pc:sldMkLst>
        <pc:spChg chg="mod">
          <ac:chgData name="Trempel, Michelle" userId="f0fec30c-4c83-4b5e-9a78-e0e8e3fb38fc" providerId="ADAL" clId="{0C1126C5-BDCF-415B-9E32-D2E1BA8FB68F}" dt="2024-06-05T00:19:45.447" v="5" actId="20577"/>
          <ac:spMkLst>
            <pc:docMk/>
            <pc:sldMk cId="2649304502" sldId="257"/>
            <ac:spMk id="2" creationId="{6A93A4F3-8BEF-4943-8796-1BB35EDD51EC}"/>
          </ac:spMkLst>
        </pc:spChg>
        <pc:spChg chg="mod">
          <ac:chgData name="Trempel, Michelle" userId="f0fec30c-4c83-4b5e-9a78-e0e8e3fb38fc" providerId="ADAL" clId="{0C1126C5-BDCF-415B-9E32-D2E1BA8FB68F}" dt="2024-06-05T00:20:05.631" v="45" actId="20577"/>
          <ac:spMkLst>
            <pc:docMk/>
            <pc:sldMk cId="2649304502" sldId="257"/>
            <ac:spMk id="3" creationId="{0628D5AD-0893-455D-9EC2-8A667D5C7BE0}"/>
          </ac:spMkLst>
        </pc:spChg>
      </pc:sldChg>
      <pc:sldChg chg="del">
        <pc:chgData name="Trempel, Michelle" userId="f0fec30c-4c83-4b5e-9a78-e0e8e3fb38fc" providerId="ADAL" clId="{0C1126C5-BDCF-415B-9E32-D2E1BA8FB68F}" dt="2024-06-06T03:40:05.669" v="100" actId="47"/>
        <pc:sldMkLst>
          <pc:docMk/>
          <pc:sldMk cId="76656647" sldId="355"/>
        </pc:sldMkLst>
      </pc:sldChg>
      <pc:sldChg chg="del">
        <pc:chgData name="Trempel, Michelle" userId="f0fec30c-4c83-4b5e-9a78-e0e8e3fb38fc" providerId="ADAL" clId="{0C1126C5-BDCF-415B-9E32-D2E1BA8FB68F}" dt="2024-06-06T03:40:05.669" v="100" actId="47"/>
        <pc:sldMkLst>
          <pc:docMk/>
          <pc:sldMk cId="2884453755" sldId="358"/>
        </pc:sldMkLst>
      </pc:sldChg>
      <pc:sldChg chg="del">
        <pc:chgData name="Trempel, Michelle" userId="f0fec30c-4c83-4b5e-9a78-e0e8e3fb38fc" providerId="ADAL" clId="{0C1126C5-BDCF-415B-9E32-D2E1BA8FB68F}" dt="2024-06-06T03:40:05.669" v="100" actId="47"/>
        <pc:sldMkLst>
          <pc:docMk/>
          <pc:sldMk cId="4080712920" sldId="383"/>
        </pc:sldMkLst>
      </pc:sldChg>
      <pc:sldChg chg="modNotesTx">
        <pc:chgData name="Trempel, Michelle" userId="f0fec30c-4c83-4b5e-9a78-e0e8e3fb38fc" providerId="ADAL" clId="{0C1126C5-BDCF-415B-9E32-D2E1BA8FB68F}" dt="2024-06-07T13:07:21.127" v="1706" actId="20577"/>
        <pc:sldMkLst>
          <pc:docMk/>
          <pc:sldMk cId="1910326354" sldId="513"/>
        </pc:sldMkLst>
      </pc:sldChg>
      <pc:sldChg chg="modNotesTx">
        <pc:chgData name="Trempel, Michelle" userId="f0fec30c-4c83-4b5e-9a78-e0e8e3fb38fc" providerId="ADAL" clId="{0C1126C5-BDCF-415B-9E32-D2E1BA8FB68F}" dt="2024-06-07T13:07:31.867" v="1708" actId="20577"/>
        <pc:sldMkLst>
          <pc:docMk/>
          <pc:sldMk cId="2241045314" sldId="514"/>
        </pc:sldMkLst>
      </pc:sldChg>
      <pc:sldChg chg="addSp delSp modSp mod ord modAnim modNotesTx">
        <pc:chgData name="Trempel, Michelle" userId="f0fec30c-4c83-4b5e-9a78-e0e8e3fb38fc" providerId="ADAL" clId="{0C1126C5-BDCF-415B-9E32-D2E1BA8FB68F}" dt="2024-06-07T13:08:08.055" v="1715" actId="20577"/>
        <pc:sldMkLst>
          <pc:docMk/>
          <pc:sldMk cId="3605839854" sldId="517"/>
        </pc:sldMkLst>
        <pc:spChg chg="del">
          <ac:chgData name="Trempel, Michelle" userId="f0fec30c-4c83-4b5e-9a78-e0e8e3fb38fc" providerId="ADAL" clId="{0C1126C5-BDCF-415B-9E32-D2E1BA8FB68F}" dt="2024-06-07T03:44:04.036" v="985" actId="478"/>
          <ac:spMkLst>
            <pc:docMk/>
            <pc:sldMk cId="3605839854" sldId="517"/>
            <ac:spMk id="2" creationId="{528228FE-4380-E89D-278B-F6ED2E2D7A81}"/>
          </ac:spMkLst>
        </pc:spChg>
        <pc:spChg chg="del">
          <ac:chgData name="Trempel, Michelle" userId="f0fec30c-4c83-4b5e-9a78-e0e8e3fb38fc" providerId="ADAL" clId="{0C1126C5-BDCF-415B-9E32-D2E1BA8FB68F}" dt="2024-06-07T03:44:25.061" v="988" actId="478"/>
          <ac:spMkLst>
            <pc:docMk/>
            <pc:sldMk cId="3605839854" sldId="517"/>
            <ac:spMk id="3" creationId="{C1CFA89E-B272-99CF-5B65-784CF1E8ED2C}"/>
          </ac:spMkLst>
        </pc:spChg>
        <pc:spChg chg="add mod">
          <ac:chgData name="Trempel, Michelle" userId="f0fec30c-4c83-4b5e-9a78-e0e8e3fb38fc" providerId="ADAL" clId="{0C1126C5-BDCF-415B-9E32-D2E1BA8FB68F}" dt="2024-06-07T03:44:54.232" v="996" actId="20577"/>
          <ac:spMkLst>
            <pc:docMk/>
            <pc:sldMk cId="3605839854" sldId="517"/>
            <ac:spMk id="6" creationId="{B65A0324-A67C-B9B2-29F8-B0C004B179A5}"/>
          </ac:spMkLst>
        </pc:spChg>
        <pc:spChg chg="del">
          <ac:chgData name="Trempel, Michelle" userId="f0fec30c-4c83-4b5e-9a78-e0e8e3fb38fc" providerId="ADAL" clId="{0C1126C5-BDCF-415B-9E32-D2E1BA8FB68F}" dt="2024-06-07T03:44:04.036" v="985" actId="478"/>
          <ac:spMkLst>
            <pc:docMk/>
            <pc:sldMk cId="3605839854" sldId="517"/>
            <ac:spMk id="11" creationId="{6AC3AEF5-FBF4-0788-B9B3-F297D5379812}"/>
          </ac:spMkLst>
        </pc:spChg>
        <pc:spChg chg="del">
          <ac:chgData name="Trempel, Michelle" userId="f0fec30c-4c83-4b5e-9a78-e0e8e3fb38fc" providerId="ADAL" clId="{0C1126C5-BDCF-415B-9E32-D2E1BA8FB68F}" dt="2024-06-07T03:44:04.036" v="985" actId="478"/>
          <ac:spMkLst>
            <pc:docMk/>
            <pc:sldMk cId="3605839854" sldId="517"/>
            <ac:spMk id="12" creationId="{70798478-D125-12FE-1130-EF41E0F81DF5}"/>
          </ac:spMkLst>
        </pc:spChg>
        <pc:spChg chg="add mod">
          <ac:chgData name="Trempel, Michelle" userId="f0fec30c-4c83-4b5e-9a78-e0e8e3fb38fc" providerId="ADAL" clId="{0C1126C5-BDCF-415B-9E32-D2E1BA8FB68F}" dt="2024-06-07T03:45:33.998" v="1048" actId="207"/>
          <ac:spMkLst>
            <pc:docMk/>
            <pc:sldMk cId="3605839854" sldId="517"/>
            <ac:spMk id="13" creationId="{F18A03C3-EDB7-62E1-F50F-A1920ED8B11B}"/>
          </ac:spMkLst>
        </pc:spChg>
        <pc:picChg chg="add mod">
          <ac:chgData name="Trempel, Michelle" userId="f0fec30c-4c83-4b5e-9a78-e0e8e3fb38fc" providerId="ADAL" clId="{0C1126C5-BDCF-415B-9E32-D2E1BA8FB68F}" dt="2024-06-07T03:44:35.362" v="991" actId="1076"/>
          <ac:picMkLst>
            <pc:docMk/>
            <pc:sldMk cId="3605839854" sldId="517"/>
            <ac:picMk id="4" creationId="{76CA8E69-24C3-1D37-224A-5FC89582C395}"/>
          </ac:picMkLst>
        </pc:picChg>
        <pc:picChg chg="del">
          <ac:chgData name="Trempel, Michelle" userId="f0fec30c-4c83-4b5e-9a78-e0e8e3fb38fc" providerId="ADAL" clId="{0C1126C5-BDCF-415B-9E32-D2E1BA8FB68F}" dt="2024-06-07T03:44:04.036" v="985" actId="478"/>
          <ac:picMkLst>
            <pc:docMk/>
            <pc:sldMk cId="3605839854" sldId="517"/>
            <ac:picMk id="8" creationId="{DEC81384-76B1-7087-CED3-67C83C0B8ECD}"/>
          </ac:picMkLst>
        </pc:picChg>
        <pc:picChg chg="del">
          <ac:chgData name="Trempel, Michelle" userId="f0fec30c-4c83-4b5e-9a78-e0e8e3fb38fc" providerId="ADAL" clId="{0C1126C5-BDCF-415B-9E32-D2E1BA8FB68F}" dt="2024-06-07T03:44:04.036" v="985" actId="478"/>
          <ac:picMkLst>
            <pc:docMk/>
            <pc:sldMk cId="3605839854" sldId="517"/>
            <ac:picMk id="9" creationId="{0D484A41-4B6E-2EF6-AC15-2E6C2C9A2F7F}"/>
          </ac:picMkLst>
        </pc:picChg>
        <pc:picChg chg="del">
          <ac:chgData name="Trempel, Michelle" userId="f0fec30c-4c83-4b5e-9a78-e0e8e3fb38fc" providerId="ADAL" clId="{0C1126C5-BDCF-415B-9E32-D2E1BA8FB68F}" dt="2024-06-07T03:44:04.036" v="985" actId="478"/>
          <ac:picMkLst>
            <pc:docMk/>
            <pc:sldMk cId="3605839854" sldId="517"/>
            <ac:picMk id="10" creationId="{714550F0-1CB2-8D96-DBF2-7081C28896EA}"/>
          </ac:picMkLst>
        </pc:picChg>
      </pc:sldChg>
      <pc:sldChg chg="del">
        <pc:chgData name="Trempel, Michelle" userId="f0fec30c-4c83-4b5e-9a78-e0e8e3fb38fc" providerId="ADAL" clId="{0C1126C5-BDCF-415B-9E32-D2E1BA8FB68F}" dt="2024-06-07T04:41:41.978" v="1688" actId="47"/>
        <pc:sldMkLst>
          <pc:docMk/>
          <pc:sldMk cId="4161396058" sldId="518"/>
        </pc:sldMkLst>
      </pc:sldChg>
      <pc:sldChg chg="addSp modSp mod modNotesTx">
        <pc:chgData name="Trempel, Michelle" userId="f0fec30c-4c83-4b5e-9a78-e0e8e3fb38fc" providerId="ADAL" clId="{0C1126C5-BDCF-415B-9E32-D2E1BA8FB68F}" dt="2024-06-07T13:06:52.328" v="1701" actId="20577"/>
        <pc:sldMkLst>
          <pc:docMk/>
          <pc:sldMk cId="2187503919" sldId="525"/>
        </pc:sldMkLst>
        <pc:spChg chg="add mod">
          <ac:chgData name="Trempel, Michelle" userId="f0fec30c-4c83-4b5e-9a78-e0e8e3fb38fc" providerId="ADAL" clId="{0C1126C5-BDCF-415B-9E32-D2E1BA8FB68F}" dt="2024-06-07T04:26:46.723" v="1682" actId="1076"/>
          <ac:spMkLst>
            <pc:docMk/>
            <pc:sldMk cId="2187503919" sldId="525"/>
            <ac:spMk id="6" creationId="{486CCFF5-6FEC-A6E8-7274-D2DEB5C103F4}"/>
          </ac:spMkLst>
        </pc:spChg>
        <pc:spChg chg="mod">
          <ac:chgData name="Trempel, Michelle" userId="f0fec30c-4c83-4b5e-9a78-e0e8e3fb38fc" providerId="ADAL" clId="{0C1126C5-BDCF-415B-9E32-D2E1BA8FB68F}" dt="2024-06-06T17:38:01.305" v="239" actId="20577"/>
          <ac:spMkLst>
            <pc:docMk/>
            <pc:sldMk cId="2187503919" sldId="525"/>
            <ac:spMk id="8" creationId="{3EC86520-B2E9-3AFE-DAD4-7C8D45DA95D6}"/>
          </ac:spMkLst>
        </pc:spChg>
        <pc:spChg chg="mod">
          <ac:chgData name="Trempel, Michelle" userId="f0fec30c-4c83-4b5e-9a78-e0e8e3fb38fc" providerId="ADAL" clId="{0C1126C5-BDCF-415B-9E32-D2E1BA8FB68F}" dt="2024-06-06T17:38:08.632" v="246" actId="20577"/>
          <ac:spMkLst>
            <pc:docMk/>
            <pc:sldMk cId="2187503919" sldId="525"/>
            <ac:spMk id="15" creationId="{56A56D5D-D431-9471-9A61-67E21A48D207}"/>
          </ac:spMkLst>
        </pc:spChg>
        <pc:cxnChg chg="mod">
          <ac:chgData name="Trempel, Michelle" userId="f0fec30c-4c83-4b5e-9a78-e0e8e3fb38fc" providerId="ADAL" clId="{0C1126C5-BDCF-415B-9E32-D2E1BA8FB68F}" dt="2024-06-06T17:38:08.632" v="246" actId="20577"/>
          <ac:cxnSpMkLst>
            <pc:docMk/>
            <pc:sldMk cId="2187503919" sldId="525"/>
            <ac:cxnSpMk id="16" creationId="{9ABF80AA-527C-A236-DC9C-165689D22A89}"/>
          </ac:cxnSpMkLst>
        </pc:cxnChg>
        <pc:cxnChg chg="mod">
          <ac:chgData name="Trempel, Michelle" userId="f0fec30c-4c83-4b5e-9a78-e0e8e3fb38fc" providerId="ADAL" clId="{0C1126C5-BDCF-415B-9E32-D2E1BA8FB68F}" dt="2024-06-06T17:38:08.632" v="246" actId="20577"/>
          <ac:cxnSpMkLst>
            <pc:docMk/>
            <pc:sldMk cId="2187503919" sldId="525"/>
            <ac:cxnSpMk id="39" creationId="{5ECFAAF0-EF16-38C2-8BC1-24D6E75E9AD9}"/>
          </ac:cxnSpMkLst>
        </pc:cxnChg>
      </pc:sldChg>
      <pc:sldChg chg="del">
        <pc:chgData name="Trempel, Michelle" userId="f0fec30c-4c83-4b5e-9a78-e0e8e3fb38fc" providerId="ADAL" clId="{0C1126C5-BDCF-415B-9E32-D2E1BA8FB68F}" dt="2024-06-06T03:40:05.669" v="100" actId="47"/>
        <pc:sldMkLst>
          <pc:docMk/>
          <pc:sldMk cId="2240883885" sldId="526"/>
        </pc:sldMkLst>
      </pc:sldChg>
      <pc:sldChg chg="modNotesTx">
        <pc:chgData name="Trempel, Michelle" userId="f0fec30c-4c83-4b5e-9a78-e0e8e3fb38fc" providerId="ADAL" clId="{0C1126C5-BDCF-415B-9E32-D2E1BA8FB68F}" dt="2024-06-07T13:07:16.211" v="1705" actId="20577"/>
        <pc:sldMkLst>
          <pc:docMk/>
          <pc:sldMk cId="4035836832" sldId="528"/>
        </pc:sldMkLst>
      </pc:sldChg>
      <pc:sldChg chg="del">
        <pc:chgData name="Trempel, Michelle" userId="f0fec30c-4c83-4b5e-9a78-e0e8e3fb38fc" providerId="ADAL" clId="{0C1126C5-BDCF-415B-9E32-D2E1BA8FB68F}" dt="2024-06-06T03:40:05.669" v="100" actId="47"/>
        <pc:sldMkLst>
          <pc:docMk/>
          <pc:sldMk cId="3971533894" sldId="529"/>
        </pc:sldMkLst>
      </pc:sldChg>
      <pc:sldChg chg="modNotesTx">
        <pc:chgData name="Trempel, Michelle" userId="f0fec30c-4c83-4b5e-9a78-e0e8e3fb38fc" providerId="ADAL" clId="{0C1126C5-BDCF-415B-9E32-D2E1BA8FB68F}" dt="2024-06-07T13:07:04.972" v="1703" actId="20577"/>
        <pc:sldMkLst>
          <pc:docMk/>
          <pc:sldMk cId="157864982" sldId="531"/>
        </pc:sldMkLst>
      </pc:sldChg>
      <pc:sldChg chg="modNotesTx">
        <pc:chgData name="Trempel, Michelle" userId="f0fec30c-4c83-4b5e-9a78-e0e8e3fb38fc" providerId="ADAL" clId="{0C1126C5-BDCF-415B-9E32-D2E1BA8FB68F}" dt="2024-06-07T13:06:47.795" v="1700" actId="6549"/>
        <pc:sldMkLst>
          <pc:docMk/>
          <pc:sldMk cId="2873396447" sldId="533"/>
        </pc:sldMkLst>
      </pc:sldChg>
      <pc:sldChg chg="addSp delSp modSp mod modNotesTx">
        <pc:chgData name="Trempel, Michelle" userId="f0fec30c-4c83-4b5e-9a78-e0e8e3fb38fc" providerId="ADAL" clId="{0C1126C5-BDCF-415B-9E32-D2E1BA8FB68F}" dt="2024-06-07T13:06:57.803" v="1702" actId="20577"/>
        <pc:sldMkLst>
          <pc:docMk/>
          <pc:sldMk cId="1883066983" sldId="536"/>
        </pc:sldMkLst>
        <pc:spChg chg="add del mod">
          <ac:chgData name="Trempel, Michelle" userId="f0fec30c-4c83-4b5e-9a78-e0e8e3fb38fc" providerId="ADAL" clId="{0C1126C5-BDCF-415B-9E32-D2E1BA8FB68F}" dt="2024-06-07T04:28:33.138" v="1683" actId="478"/>
          <ac:spMkLst>
            <pc:docMk/>
            <pc:sldMk cId="1883066983" sldId="536"/>
            <ac:spMk id="3" creationId="{D779AD52-B02F-27C4-C089-C1AC5C6B0B6B}"/>
          </ac:spMkLst>
        </pc:spChg>
      </pc:sldChg>
      <pc:sldChg chg="delSp modSp del mod">
        <pc:chgData name="Trempel, Michelle" userId="f0fec30c-4c83-4b5e-9a78-e0e8e3fb38fc" providerId="ADAL" clId="{0C1126C5-BDCF-415B-9E32-D2E1BA8FB68F}" dt="2024-06-07T03:07:25.560" v="984" actId="47"/>
        <pc:sldMkLst>
          <pc:docMk/>
          <pc:sldMk cId="3756701769" sldId="537"/>
        </pc:sldMkLst>
        <pc:spChg chg="mod">
          <ac:chgData name="Trempel, Michelle" userId="f0fec30c-4c83-4b5e-9a78-e0e8e3fb38fc" providerId="ADAL" clId="{0C1126C5-BDCF-415B-9E32-D2E1BA8FB68F}" dt="2024-06-05T00:22:28.112" v="81" actId="20577"/>
          <ac:spMkLst>
            <pc:docMk/>
            <pc:sldMk cId="3756701769" sldId="537"/>
            <ac:spMk id="5" creationId="{A5730BA2-0BB4-42EF-B27E-2EC4E911ED50}"/>
          </ac:spMkLst>
        </pc:spChg>
        <pc:spChg chg="mod">
          <ac:chgData name="Trempel, Michelle" userId="f0fec30c-4c83-4b5e-9a78-e0e8e3fb38fc" providerId="ADAL" clId="{0C1126C5-BDCF-415B-9E32-D2E1BA8FB68F}" dt="2024-06-05T00:22:53.543" v="89" actId="1076"/>
          <ac:spMkLst>
            <pc:docMk/>
            <pc:sldMk cId="3756701769" sldId="537"/>
            <ac:spMk id="7" creationId="{9A4BBC12-B03F-C807-8E1E-089A372276A8}"/>
          </ac:spMkLst>
        </pc:spChg>
        <pc:spChg chg="del mod">
          <ac:chgData name="Trempel, Michelle" userId="f0fec30c-4c83-4b5e-9a78-e0e8e3fb38fc" providerId="ADAL" clId="{0C1126C5-BDCF-415B-9E32-D2E1BA8FB68F}" dt="2024-06-05T00:22:20.748" v="79" actId="478"/>
          <ac:spMkLst>
            <pc:docMk/>
            <pc:sldMk cId="3756701769" sldId="537"/>
            <ac:spMk id="14" creationId="{4915FA2B-6D28-ADB6-7E6F-49643238B251}"/>
          </ac:spMkLst>
        </pc:spChg>
        <pc:spChg chg="del">
          <ac:chgData name="Trempel, Michelle" userId="f0fec30c-4c83-4b5e-9a78-e0e8e3fb38fc" providerId="ADAL" clId="{0C1126C5-BDCF-415B-9E32-D2E1BA8FB68F}" dt="2024-06-05T00:21:58.575" v="51" actId="478"/>
          <ac:spMkLst>
            <pc:docMk/>
            <pc:sldMk cId="3756701769" sldId="537"/>
            <ac:spMk id="16" creationId="{10DA0F30-6307-E538-D7B1-35080308BCCF}"/>
          </ac:spMkLst>
        </pc:spChg>
        <pc:grpChg chg="del">
          <ac:chgData name="Trempel, Michelle" userId="f0fec30c-4c83-4b5e-9a78-e0e8e3fb38fc" providerId="ADAL" clId="{0C1126C5-BDCF-415B-9E32-D2E1BA8FB68F}" dt="2024-06-05T00:21:54.684" v="50" actId="478"/>
          <ac:grpSpMkLst>
            <pc:docMk/>
            <pc:sldMk cId="3756701769" sldId="537"/>
            <ac:grpSpMk id="17" creationId="{7A32D1DA-80A9-34DE-C446-39839CE8139A}"/>
          </ac:grpSpMkLst>
        </pc:grpChg>
        <pc:grpChg chg="del">
          <ac:chgData name="Trempel, Michelle" userId="f0fec30c-4c83-4b5e-9a78-e0e8e3fb38fc" providerId="ADAL" clId="{0C1126C5-BDCF-415B-9E32-D2E1BA8FB68F}" dt="2024-06-05T00:22:01.087" v="52" actId="478"/>
          <ac:grpSpMkLst>
            <pc:docMk/>
            <pc:sldMk cId="3756701769" sldId="537"/>
            <ac:grpSpMk id="18" creationId="{1E7A30A1-51AA-E348-E327-43215D21877B}"/>
          </ac:grpSpMkLst>
        </pc:grpChg>
        <pc:picChg chg="mod">
          <ac:chgData name="Trempel, Michelle" userId="f0fec30c-4c83-4b5e-9a78-e0e8e3fb38fc" providerId="ADAL" clId="{0C1126C5-BDCF-415B-9E32-D2E1BA8FB68F}" dt="2024-06-05T00:22:56.171" v="90" actId="1076"/>
          <ac:picMkLst>
            <pc:docMk/>
            <pc:sldMk cId="3756701769" sldId="537"/>
            <ac:picMk id="10" creationId="{1546BF6A-1FE9-4C0B-39B6-BA6ADF74E4BA}"/>
          </ac:picMkLst>
        </pc:picChg>
      </pc:sldChg>
      <pc:sldChg chg="modNotesTx">
        <pc:chgData name="Trempel, Michelle" userId="f0fec30c-4c83-4b5e-9a78-e0e8e3fb38fc" providerId="ADAL" clId="{0C1126C5-BDCF-415B-9E32-D2E1BA8FB68F}" dt="2024-06-07T13:08:03.070" v="1714" actId="20577"/>
        <pc:sldMkLst>
          <pc:docMk/>
          <pc:sldMk cId="239654076" sldId="539"/>
        </pc:sldMkLst>
      </pc:sldChg>
      <pc:sldChg chg="addSp delSp modSp mod modNotesTx">
        <pc:chgData name="Trempel, Michelle" userId="f0fec30c-4c83-4b5e-9a78-e0e8e3fb38fc" providerId="ADAL" clId="{0C1126C5-BDCF-415B-9E32-D2E1BA8FB68F}" dt="2024-06-07T13:08:12.826" v="1716" actId="20577"/>
        <pc:sldMkLst>
          <pc:docMk/>
          <pc:sldMk cId="1482641410" sldId="541"/>
        </pc:sldMkLst>
        <pc:spChg chg="add del mod">
          <ac:chgData name="Trempel, Michelle" userId="f0fec30c-4c83-4b5e-9a78-e0e8e3fb38fc" providerId="ADAL" clId="{0C1126C5-BDCF-415B-9E32-D2E1BA8FB68F}" dt="2024-06-07T03:46:00.676" v="1049" actId="478"/>
          <ac:spMkLst>
            <pc:docMk/>
            <pc:sldMk cId="1482641410" sldId="541"/>
            <ac:spMk id="2" creationId="{A3EA00DC-9838-B3AF-9B5A-0D5F32E2E4C5}"/>
          </ac:spMkLst>
        </pc:spChg>
      </pc:sldChg>
      <pc:sldChg chg="del">
        <pc:chgData name="Trempel, Michelle" userId="f0fec30c-4c83-4b5e-9a78-e0e8e3fb38fc" providerId="ADAL" clId="{0C1126C5-BDCF-415B-9E32-D2E1BA8FB68F}" dt="2024-06-06T03:40:05.669" v="100" actId="47"/>
        <pc:sldMkLst>
          <pc:docMk/>
          <pc:sldMk cId="849895571" sldId="543"/>
        </pc:sldMkLst>
      </pc:sldChg>
      <pc:sldChg chg="addSp delSp modSp mod modAnim modNotesTx">
        <pc:chgData name="Trempel, Michelle" userId="f0fec30c-4c83-4b5e-9a78-e0e8e3fb38fc" providerId="ADAL" clId="{0C1126C5-BDCF-415B-9E32-D2E1BA8FB68F}" dt="2024-06-07T13:08:49.710" v="1723" actId="20577"/>
        <pc:sldMkLst>
          <pc:docMk/>
          <pc:sldMk cId="2449769929" sldId="544"/>
        </pc:sldMkLst>
        <pc:spChg chg="mod">
          <ac:chgData name="Trempel, Michelle" userId="f0fec30c-4c83-4b5e-9a78-e0e8e3fb38fc" providerId="ADAL" clId="{0C1126C5-BDCF-415B-9E32-D2E1BA8FB68F}" dt="2024-06-07T03:59:07.533" v="1151" actId="14100"/>
          <ac:spMkLst>
            <pc:docMk/>
            <pc:sldMk cId="2449769929" sldId="544"/>
            <ac:spMk id="3" creationId="{F2D86DBB-E2E2-756B-AE16-87E6D1112087}"/>
          </ac:spMkLst>
        </pc:spChg>
        <pc:spChg chg="mod">
          <ac:chgData name="Trempel, Michelle" userId="f0fec30c-4c83-4b5e-9a78-e0e8e3fb38fc" providerId="ADAL" clId="{0C1126C5-BDCF-415B-9E32-D2E1BA8FB68F}" dt="2024-06-07T04:05:56.423" v="1285" actId="20577"/>
          <ac:spMkLst>
            <pc:docMk/>
            <pc:sldMk cId="2449769929" sldId="544"/>
            <ac:spMk id="5" creationId="{A5730BA2-0BB4-42EF-B27E-2EC4E911ED50}"/>
          </ac:spMkLst>
        </pc:spChg>
        <pc:spChg chg="add mod">
          <ac:chgData name="Trempel, Michelle" userId="f0fec30c-4c83-4b5e-9a78-e0e8e3fb38fc" providerId="ADAL" clId="{0C1126C5-BDCF-415B-9E32-D2E1BA8FB68F}" dt="2024-06-07T04:01:23.042" v="1268" actId="1076"/>
          <ac:spMkLst>
            <pc:docMk/>
            <pc:sldMk cId="2449769929" sldId="544"/>
            <ac:spMk id="10" creationId="{4B1A4865-D148-58C6-CC36-1080265D279C}"/>
          </ac:spMkLst>
        </pc:spChg>
        <pc:spChg chg="del mod topLvl">
          <ac:chgData name="Trempel, Michelle" userId="f0fec30c-4c83-4b5e-9a78-e0e8e3fb38fc" providerId="ADAL" clId="{0C1126C5-BDCF-415B-9E32-D2E1BA8FB68F}" dt="2024-06-07T04:09:26.594" v="1305" actId="478"/>
          <ac:spMkLst>
            <pc:docMk/>
            <pc:sldMk cId="2449769929" sldId="544"/>
            <ac:spMk id="17" creationId="{01CD536E-D0D9-920A-9559-4FF945C95B73}"/>
          </ac:spMkLst>
        </pc:spChg>
        <pc:spChg chg="del mod topLvl">
          <ac:chgData name="Trempel, Michelle" userId="f0fec30c-4c83-4b5e-9a78-e0e8e3fb38fc" providerId="ADAL" clId="{0C1126C5-BDCF-415B-9E32-D2E1BA8FB68F}" dt="2024-06-07T04:09:37.912" v="1308" actId="478"/>
          <ac:spMkLst>
            <pc:docMk/>
            <pc:sldMk cId="2449769929" sldId="544"/>
            <ac:spMk id="19" creationId="{8ACEEE48-DA61-8463-8EB9-1E3719DC759D}"/>
          </ac:spMkLst>
        </pc:spChg>
        <pc:spChg chg="del mod topLvl">
          <ac:chgData name="Trempel, Michelle" userId="f0fec30c-4c83-4b5e-9a78-e0e8e3fb38fc" providerId="ADAL" clId="{0C1126C5-BDCF-415B-9E32-D2E1BA8FB68F}" dt="2024-06-07T04:09:47.787" v="1311" actId="478"/>
          <ac:spMkLst>
            <pc:docMk/>
            <pc:sldMk cId="2449769929" sldId="544"/>
            <ac:spMk id="21" creationId="{39003223-4565-CF31-9149-26E17AEE9933}"/>
          </ac:spMkLst>
        </pc:spChg>
        <pc:spChg chg="del mod topLvl">
          <ac:chgData name="Trempel, Michelle" userId="f0fec30c-4c83-4b5e-9a78-e0e8e3fb38fc" providerId="ADAL" clId="{0C1126C5-BDCF-415B-9E32-D2E1BA8FB68F}" dt="2024-06-07T04:09:50.216" v="1312" actId="478"/>
          <ac:spMkLst>
            <pc:docMk/>
            <pc:sldMk cId="2449769929" sldId="544"/>
            <ac:spMk id="22" creationId="{EF6DACB2-581A-6CAF-A20F-09D6B463EF96}"/>
          </ac:spMkLst>
        </pc:spChg>
        <pc:spChg chg="add mod">
          <ac:chgData name="Trempel, Michelle" userId="f0fec30c-4c83-4b5e-9a78-e0e8e3fb38fc" providerId="ADAL" clId="{0C1126C5-BDCF-415B-9E32-D2E1BA8FB68F}" dt="2024-06-07T04:12:11.424" v="1339" actId="164"/>
          <ac:spMkLst>
            <pc:docMk/>
            <pc:sldMk cId="2449769929" sldId="544"/>
            <ac:spMk id="24" creationId="{17614FAC-F5B7-211F-7078-749B81F5E49C}"/>
          </ac:spMkLst>
        </pc:spChg>
        <pc:spChg chg="add mod">
          <ac:chgData name="Trempel, Michelle" userId="f0fec30c-4c83-4b5e-9a78-e0e8e3fb38fc" providerId="ADAL" clId="{0C1126C5-BDCF-415B-9E32-D2E1BA8FB68F}" dt="2024-06-07T04:15:26.223" v="1532" actId="20577"/>
          <ac:spMkLst>
            <pc:docMk/>
            <pc:sldMk cId="2449769929" sldId="544"/>
            <ac:spMk id="26" creationId="{25A10C53-4B15-6AD4-87C5-635D9200674A}"/>
          </ac:spMkLst>
        </pc:spChg>
        <pc:spChg chg="add del mod">
          <ac:chgData name="Trempel, Michelle" userId="f0fec30c-4c83-4b5e-9a78-e0e8e3fb38fc" providerId="ADAL" clId="{0C1126C5-BDCF-415B-9E32-D2E1BA8FB68F}" dt="2024-06-07T04:15:08.860" v="1500" actId="478"/>
          <ac:spMkLst>
            <pc:docMk/>
            <pc:sldMk cId="2449769929" sldId="544"/>
            <ac:spMk id="27" creationId="{F68ECDBF-DCFC-26DC-BC1E-DD1CB3FD6F6C}"/>
          </ac:spMkLst>
        </pc:spChg>
        <pc:grpChg chg="add del mod">
          <ac:chgData name="Trempel, Michelle" userId="f0fec30c-4c83-4b5e-9a78-e0e8e3fb38fc" providerId="ADAL" clId="{0C1126C5-BDCF-415B-9E32-D2E1BA8FB68F}" dt="2024-06-07T04:09:18.477" v="1303" actId="165"/>
          <ac:grpSpMkLst>
            <pc:docMk/>
            <pc:sldMk cId="2449769929" sldId="544"/>
            <ac:grpSpMk id="15" creationId="{1B3918C8-CF10-8FD7-E8C7-75B81598010A}"/>
          </ac:grpSpMkLst>
        </pc:grpChg>
        <pc:grpChg chg="del mod topLvl">
          <ac:chgData name="Trempel, Michelle" userId="f0fec30c-4c83-4b5e-9a78-e0e8e3fb38fc" providerId="ADAL" clId="{0C1126C5-BDCF-415B-9E32-D2E1BA8FB68F}" dt="2024-06-07T04:09:33.874" v="1306" actId="165"/>
          <ac:grpSpMkLst>
            <pc:docMk/>
            <pc:sldMk cId="2449769929" sldId="544"/>
            <ac:grpSpMk id="16" creationId="{51010BD9-D09C-5EA6-F40B-2B1262FD679D}"/>
          </ac:grpSpMkLst>
        </pc:grpChg>
        <pc:grpChg chg="del mod topLvl">
          <ac:chgData name="Trempel, Michelle" userId="f0fec30c-4c83-4b5e-9a78-e0e8e3fb38fc" providerId="ADAL" clId="{0C1126C5-BDCF-415B-9E32-D2E1BA8FB68F}" dt="2024-06-07T04:09:41.956" v="1309" actId="165"/>
          <ac:grpSpMkLst>
            <pc:docMk/>
            <pc:sldMk cId="2449769929" sldId="544"/>
            <ac:grpSpMk id="18" creationId="{94FCB208-66F1-7654-FAD2-EF4BC9281A7D}"/>
          </ac:grpSpMkLst>
        </pc:grpChg>
        <pc:grpChg chg="add mod">
          <ac:chgData name="Trempel, Michelle" userId="f0fec30c-4c83-4b5e-9a78-e0e8e3fb38fc" providerId="ADAL" clId="{0C1126C5-BDCF-415B-9E32-D2E1BA8FB68F}" dt="2024-06-07T04:13:05.518" v="1350" actId="1076"/>
          <ac:grpSpMkLst>
            <pc:docMk/>
            <pc:sldMk cId="2449769929" sldId="544"/>
            <ac:grpSpMk id="25" creationId="{DC86AF3D-0690-DC18-570C-A3D0506D614B}"/>
          </ac:grpSpMkLst>
        </pc:grpChg>
        <pc:graphicFrameChg chg="add del mod">
          <ac:chgData name="Trempel, Michelle" userId="f0fec30c-4c83-4b5e-9a78-e0e8e3fb38fc" providerId="ADAL" clId="{0C1126C5-BDCF-415B-9E32-D2E1BA8FB68F}" dt="2024-06-07T03:56:37.941" v="1101" actId="478"/>
          <ac:graphicFrameMkLst>
            <pc:docMk/>
            <pc:sldMk cId="2449769929" sldId="544"/>
            <ac:graphicFrameMk id="2" creationId="{ED226A66-2956-E2EF-AF9B-42F0CB13957A}"/>
          </ac:graphicFrameMkLst>
        </pc:graphicFrameChg>
        <pc:graphicFrameChg chg="del">
          <ac:chgData name="Trempel, Michelle" userId="f0fec30c-4c83-4b5e-9a78-e0e8e3fb38fc" providerId="ADAL" clId="{0C1126C5-BDCF-415B-9E32-D2E1BA8FB68F}" dt="2024-06-07T03:53:33.711" v="1089" actId="478"/>
          <ac:graphicFrameMkLst>
            <pc:docMk/>
            <pc:sldMk cId="2449769929" sldId="544"/>
            <ac:graphicFrameMk id="6" creationId="{1FC9FC2B-54B6-E14F-101C-38227388D647}"/>
          </ac:graphicFrameMkLst>
        </pc:graphicFrameChg>
        <pc:graphicFrameChg chg="add del mod">
          <ac:chgData name="Trempel, Michelle" userId="f0fec30c-4c83-4b5e-9a78-e0e8e3fb38fc" providerId="ADAL" clId="{0C1126C5-BDCF-415B-9E32-D2E1BA8FB68F}" dt="2024-06-07T03:57:28.936" v="1107" actId="478"/>
          <ac:graphicFrameMkLst>
            <pc:docMk/>
            <pc:sldMk cId="2449769929" sldId="544"/>
            <ac:graphicFrameMk id="7" creationId="{43678992-DF85-26A7-177D-DFA6E84B17CA}"/>
          </ac:graphicFrameMkLst>
        </pc:graphicFrameChg>
        <pc:graphicFrameChg chg="add del mod">
          <ac:chgData name="Trempel, Michelle" userId="f0fec30c-4c83-4b5e-9a78-e0e8e3fb38fc" providerId="ADAL" clId="{0C1126C5-BDCF-415B-9E32-D2E1BA8FB68F}" dt="2024-06-07T04:05:16.216" v="1277" actId="478"/>
          <ac:graphicFrameMkLst>
            <pc:docMk/>
            <pc:sldMk cId="2449769929" sldId="544"/>
            <ac:graphicFrameMk id="8" creationId="{3E79AA05-D89D-84E3-807B-A6A6A466A476}"/>
          </ac:graphicFrameMkLst>
        </pc:graphicFrameChg>
        <pc:graphicFrameChg chg="add del mod">
          <ac:chgData name="Trempel, Michelle" userId="f0fec30c-4c83-4b5e-9a78-e0e8e3fb38fc" providerId="ADAL" clId="{0C1126C5-BDCF-415B-9E32-D2E1BA8FB68F}" dt="2024-06-07T04:05:22.804" v="1280" actId="478"/>
          <ac:graphicFrameMkLst>
            <pc:docMk/>
            <pc:sldMk cId="2449769929" sldId="544"/>
            <ac:graphicFrameMk id="9" creationId="{45814C9E-48E3-62D9-EAB6-C53B95CA36F0}"/>
          </ac:graphicFrameMkLst>
        </pc:graphicFrameChg>
        <pc:graphicFrameChg chg="add del mod">
          <ac:chgData name="Trempel, Michelle" userId="f0fec30c-4c83-4b5e-9a78-e0e8e3fb38fc" providerId="ADAL" clId="{0C1126C5-BDCF-415B-9E32-D2E1BA8FB68F}" dt="2024-06-07T04:07:56.766" v="1292" actId="478"/>
          <ac:graphicFrameMkLst>
            <pc:docMk/>
            <pc:sldMk cId="2449769929" sldId="544"/>
            <ac:graphicFrameMk id="11" creationId="{9ACD476C-8A4F-D8C0-0F3D-5276B4DDEE7E}"/>
          </ac:graphicFrameMkLst>
        </pc:graphicFrameChg>
        <pc:graphicFrameChg chg="add del mod">
          <ac:chgData name="Trempel, Michelle" userId="f0fec30c-4c83-4b5e-9a78-e0e8e3fb38fc" providerId="ADAL" clId="{0C1126C5-BDCF-415B-9E32-D2E1BA8FB68F}" dt="2024-06-07T04:08:02.709" v="1295" actId="478"/>
          <ac:graphicFrameMkLst>
            <pc:docMk/>
            <pc:sldMk cId="2449769929" sldId="544"/>
            <ac:graphicFrameMk id="12" creationId="{39F22D37-B6E1-A6F6-E944-FAFE3789A1A9}"/>
          </ac:graphicFrameMkLst>
        </pc:graphicFrameChg>
        <pc:graphicFrameChg chg="add mod">
          <ac:chgData name="Trempel, Michelle" userId="f0fec30c-4c83-4b5e-9a78-e0e8e3fb38fc" providerId="ADAL" clId="{0C1126C5-BDCF-415B-9E32-D2E1BA8FB68F}" dt="2024-06-07T04:13:05.518" v="1350" actId="1076"/>
          <ac:graphicFrameMkLst>
            <pc:docMk/>
            <pc:sldMk cId="2449769929" sldId="544"/>
            <ac:graphicFrameMk id="13" creationId="{A1D5115E-47BF-C9DA-EE4A-C73017F50395}"/>
          </ac:graphicFrameMkLst>
        </pc:graphicFrameChg>
        <pc:graphicFrameChg chg="add mod">
          <ac:chgData name="Trempel, Michelle" userId="f0fec30c-4c83-4b5e-9a78-e0e8e3fb38fc" providerId="ADAL" clId="{0C1126C5-BDCF-415B-9E32-D2E1BA8FB68F}" dt="2024-06-07T04:13:05.518" v="1350" actId="1076"/>
          <ac:graphicFrameMkLst>
            <pc:docMk/>
            <pc:sldMk cId="2449769929" sldId="544"/>
            <ac:graphicFrameMk id="14" creationId="{BCBFF748-449E-3F6B-654F-1C62D747D5AB}"/>
          </ac:graphicFrameMkLst>
        </pc:graphicFrameChg>
        <pc:picChg chg="mod topLvl">
          <ac:chgData name="Trempel, Michelle" userId="f0fec30c-4c83-4b5e-9a78-e0e8e3fb38fc" providerId="ADAL" clId="{0C1126C5-BDCF-415B-9E32-D2E1BA8FB68F}" dt="2024-06-07T04:12:11.424" v="1339" actId="164"/>
          <ac:picMkLst>
            <pc:docMk/>
            <pc:sldMk cId="2449769929" sldId="544"/>
            <ac:picMk id="20" creationId="{4BC3AABE-ACF9-413C-7B14-BAC8548A43DC}"/>
          </ac:picMkLst>
        </pc:picChg>
      </pc:sldChg>
      <pc:sldChg chg="addSp delSp modSp mod ord modNotesTx">
        <pc:chgData name="Trempel, Michelle" userId="f0fec30c-4c83-4b5e-9a78-e0e8e3fb38fc" providerId="ADAL" clId="{0C1126C5-BDCF-415B-9E32-D2E1BA8FB68F}" dt="2024-06-07T13:08:22.221" v="1718" actId="6549"/>
        <pc:sldMkLst>
          <pc:docMk/>
          <pc:sldMk cId="790429202" sldId="545"/>
        </pc:sldMkLst>
        <pc:spChg chg="mod">
          <ac:chgData name="Trempel, Michelle" userId="f0fec30c-4c83-4b5e-9a78-e0e8e3fb38fc" providerId="ADAL" clId="{0C1126C5-BDCF-415B-9E32-D2E1BA8FB68F}" dt="2024-06-07T03:47:53.150" v="1067" actId="20577"/>
          <ac:spMkLst>
            <pc:docMk/>
            <pc:sldMk cId="790429202" sldId="545"/>
            <ac:spMk id="3" creationId="{68523760-DEAA-29F8-FEBE-74E3B11EA256}"/>
          </ac:spMkLst>
        </pc:spChg>
        <pc:spChg chg="add mod">
          <ac:chgData name="Trempel, Michelle" userId="f0fec30c-4c83-4b5e-9a78-e0e8e3fb38fc" providerId="ADAL" clId="{0C1126C5-BDCF-415B-9E32-D2E1BA8FB68F}" dt="2024-06-07T03:47:07.599" v="1053" actId="554"/>
          <ac:spMkLst>
            <pc:docMk/>
            <pc:sldMk cId="790429202" sldId="545"/>
            <ac:spMk id="12" creationId="{84C56ED5-AFE8-DB67-FFF1-059FE31BFB50}"/>
          </ac:spMkLst>
        </pc:spChg>
        <pc:spChg chg="mod">
          <ac:chgData name="Trempel, Michelle" userId="f0fec30c-4c83-4b5e-9a78-e0e8e3fb38fc" providerId="ADAL" clId="{0C1126C5-BDCF-415B-9E32-D2E1BA8FB68F}" dt="2024-06-07T03:47:07.599" v="1053" actId="554"/>
          <ac:spMkLst>
            <pc:docMk/>
            <pc:sldMk cId="790429202" sldId="545"/>
            <ac:spMk id="15" creationId="{ECE3D926-FD52-4799-BC2E-18C4BFADE3EB}"/>
          </ac:spMkLst>
        </pc:spChg>
        <pc:spChg chg="mod">
          <ac:chgData name="Trempel, Michelle" userId="f0fec30c-4c83-4b5e-9a78-e0e8e3fb38fc" providerId="ADAL" clId="{0C1126C5-BDCF-415B-9E32-D2E1BA8FB68F}" dt="2024-06-07T03:47:07.599" v="1053" actId="554"/>
          <ac:spMkLst>
            <pc:docMk/>
            <pc:sldMk cId="790429202" sldId="545"/>
            <ac:spMk id="17" creationId="{080614EE-EF95-D3D7-9ABB-667B4A96F62F}"/>
          </ac:spMkLst>
        </pc:spChg>
        <pc:spChg chg="mod">
          <ac:chgData name="Trempel, Michelle" userId="f0fec30c-4c83-4b5e-9a78-e0e8e3fb38fc" providerId="ADAL" clId="{0C1126C5-BDCF-415B-9E32-D2E1BA8FB68F}" dt="2024-06-07T03:47:07.599" v="1053" actId="554"/>
          <ac:spMkLst>
            <pc:docMk/>
            <pc:sldMk cId="790429202" sldId="545"/>
            <ac:spMk id="18" creationId="{DEE46E94-26E1-082D-1BB1-5307469BA09C}"/>
          </ac:spMkLst>
        </pc:spChg>
        <pc:spChg chg="mod">
          <ac:chgData name="Trempel, Michelle" userId="f0fec30c-4c83-4b5e-9a78-e0e8e3fb38fc" providerId="ADAL" clId="{0C1126C5-BDCF-415B-9E32-D2E1BA8FB68F}" dt="2024-06-07T03:47:07.599" v="1053" actId="554"/>
          <ac:spMkLst>
            <pc:docMk/>
            <pc:sldMk cId="790429202" sldId="545"/>
            <ac:spMk id="19" creationId="{3CA6C6CD-051E-B709-7129-0D8C745565CC}"/>
          </ac:spMkLst>
        </pc:spChg>
        <pc:graphicFrameChg chg="add mod">
          <ac:chgData name="Trempel, Michelle" userId="f0fec30c-4c83-4b5e-9a78-e0e8e3fb38fc" providerId="ADAL" clId="{0C1126C5-BDCF-415B-9E32-D2E1BA8FB68F}" dt="2024-06-06T16:53:29.900" v="119" actId="14100"/>
          <ac:graphicFrameMkLst>
            <pc:docMk/>
            <pc:sldMk cId="790429202" sldId="545"/>
            <ac:graphicFrameMk id="4" creationId="{10376325-B639-9944-5D89-A7AD15A7D350}"/>
          </ac:graphicFrameMkLst>
        </pc:graphicFrameChg>
        <pc:graphicFrameChg chg="del">
          <ac:chgData name="Trempel, Michelle" userId="f0fec30c-4c83-4b5e-9a78-e0e8e3fb38fc" providerId="ADAL" clId="{0C1126C5-BDCF-415B-9E32-D2E1BA8FB68F}" dt="2024-06-06T16:50:32.197" v="101" actId="478"/>
          <ac:graphicFrameMkLst>
            <pc:docMk/>
            <pc:sldMk cId="790429202" sldId="545"/>
            <ac:graphicFrameMk id="6" creationId="{13E8EA83-5F35-1C80-E563-BF95076D0063}"/>
          </ac:graphicFrameMkLst>
        </pc:graphicFrameChg>
        <pc:picChg chg="mod">
          <ac:chgData name="Trempel, Michelle" userId="f0fec30c-4c83-4b5e-9a78-e0e8e3fb38fc" providerId="ADAL" clId="{0C1126C5-BDCF-415B-9E32-D2E1BA8FB68F}" dt="2024-06-07T03:47:07.599" v="1053" actId="554"/>
          <ac:picMkLst>
            <pc:docMk/>
            <pc:sldMk cId="790429202" sldId="545"/>
            <ac:picMk id="7" creationId="{9EA572CE-ED49-9931-0FE8-2749453A686D}"/>
          </ac:picMkLst>
        </pc:picChg>
        <pc:picChg chg="mod">
          <ac:chgData name="Trempel, Michelle" userId="f0fec30c-4c83-4b5e-9a78-e0e8e3fb38fc" providerId="ADAL" clId="{0C1126C5-BDCF-415B-9E32-D2E1BA8FB68F}" dt="2024-06-07T03:47:22.220" v="1054" actId="408"/>
          <ac:picMkLst>
            <pc:docMk/>
            <pc:sldMk cId="790429202" sldId="545"/>
            <ac:picMk id="9" creationId="{76CEFC81-EFFC-84C0-1A9B-F5F19A89F528}"/>
          </ac:picMkLst>
        </pc:picChg>
        <pc:picChg chg="add mod modCrop">
          <ac:chgData name="Trempel, Michelle" userId="f0fec30c-4c83-4b5e-9a78-e0e8e3fb38fc" providerId="ADAL" clId="{0C1126C5-BDCF-415B-9E32-D2E1BA8FB68F}" dt="2024-06-07T03:47:22.220" v="1054" actId="408"/>
          <ac:picMkLst>
            <pc:docMk/>
            <pc:sldMk cId="790429202" sldId="545"/>
            <ac:picMk id="10" creationId="{50B1FE8A-49F9-15FB-84BA-7153E8D3535C}"/>
          </ac:picMkLst>
        </pc:picChg>
        <pc:picChg chg="mod">
          <ac:chgData name="Trempel, Michelle" userId="f0fec30c-4c83-4b5e-9a78-e0e8e3fb38fc" providerId="ADAL" clId="{0C1126C5-BDCF-415B-9E32-D2E1BA8FB68F}" dt="2024-06-07T03:47:07.599" v="1053" actId="554"/>
          <ac:picMkLst>
            <pc:docMk/>
            <pc:sldMk cId="790429202" sldId="545"/>
            <ac:picMk id="11" creationId="{6F76B5AC-5395-18A4-F841-17FD0D3D2D66}"/>
          </ac:picMkLst>
        </pc:picChg>
        <pc:picChg chg="mod">
          <ac:chgData name="Trempel, Michelle" userId="f0fec30c-4c83-4b5e-9a78-e0e8e3fb38fc" providerId="ADAL" clId="{0C1126C5-BDCF-415B-9E32-D2E1BA8FB68F}" dt="2024-06-07T03:47:22.220" v="1054" actId="408"/>
          <ac:picMkLst>
            <pc:docMk/>
            <pc:sldMk cId="790429202" sldId="545"/>
            <ac:picMk id="13" creationId="{E35B44B5-7158-1125-D59A-F0FC91448E49}"/>
          </ac:picMkLst>
        </pc:picChg>
      </pc:sldChg>
      <pc:sldChg chg="del mod modShow">
        <pc:chgData name="Trempel, Michelle" userId="f0fec30c-4c83-4b5e-9a78-e0e8e3fb38fc" providerId="ADAL" clId="{0C1126C5-BDCF-415B-9E32-D2E1BA8FB68F}" dt="2024-06-07T13:07:56.039" v="1712" actId="47"/>
        <pc:sldMkLst>
          <pc:docMk/>
          <pc:sldMk cId="3047624950" sldId="547"/>
        </pc:sldMkLst>
      </pc:sldChg>
      <pc:sldChg chg="del">
        <pc:chgData name="Trempel, Michelle" userId="f0fec30c-4c83-4b5e-9a78-e0e8e3fb38fc" providerId="ADAL" clId="{0C1126C5-BDCF-415B-9E32-D2E1BA8FB68F}" dt="2024-06-05T00:24:49.270" v="99" actId="47"/>
        <pc:sldMkLst>
          <pc:docMk/>
          <pc:sldMk cId="2468645596" sldId="551"/>
        </pc:sldMkLst>
      </pc:sldChg>
      <pc:sldChg chg="del">
        <pc:chgData name="Trempel, Michelle" userId="f0fec30c-4c83-4b5e-9a78-e0e8e3fb38fc" providerId="ADAL" clId="{0C1126C5-BDCF-415B-9E32-D2E1BA8FB68F}" dt="2024-06-05T00:24:49.270" v="99" actId="47"/>
        <pc:sldMkLst>
          <pc:docMk/>
          <pc:sldMk cId="3167714939" sldId="553"/>
        </pc:sldMkLst>
      </pc:sldChg>
      <pc:sldChg chg="del">
        <pc:chgData name="Trempel, Michelle" userId="f0fec30c-4c83-4b5e-9a78-e0e8e3fb38fc" providerId="ADAL" clId="{0C1126C5-BDCF-415B-9E32-D2E1BA8FB68F}" dt="2024-06-05T00:24:49.270" v="99" actId="47"/>
        <pc:sldMkLst>
          <pc:docMk/>
          <pc:sldMk cId="2905286217" sldId="554"/>
        </pc:sldMkLst>
      </pc:sldChg>
      <pc:sldChg chg="del">
        <pc:chgData name="Trempel, Michelle" userId="f0fec30c-4c83-4b5e-9a78-e0e8e3fb38fc" providerId="ADAL" clId="{0C1126C5-BDCF-415B-9E32-D2E1BA8FB68F}" dt="2024-06-05T00:24:49.270" v="99" actId="47"/>
        <pc:sldMkLst>
          <pc:docMk/>
          <pc:sldMk cId="3401650391" sldId="556"/>
        </pc:sldMkLst>
      </pc:sldChg>
      <pc:sldChg chg="del">
        <pc:chgData name="Trempel, Michelle" userId="f0fec30c-4c83-4b5e-9a78-e0e8e3fb38fc" providerId="ADAL" clId="{0C1126C5-BDCF-415B-9E32-D2E1BA8FB68F}" dt="2024-06-05T00:24:49.270" v="99" actId="47"/>
        <pc:sldMkLst>
          <pc:docMk/>
          <pc:sldMk cId="1228747080" sldId="557"/>
        </pc:sldMkLst>
      </pc:sldChg>
      <pc:sldChg chg="del">
        <pc:chgData name="Trempel, Michelle" userId="f0fec30c-4c83-4b5e-9a78-e0e8e3fb38fc" providerId="ADAL" clId="{0C1126C5-BDCF-415B-9E32-D2E1BA8FB68F}" dt="2024-06-05T00:24:49.270" v="99" actId="47"/>
        <pc:sldMkLst>
          <pc:docMk/>
          <pc:sldMk cId="2733837160" sldId="559"/>
        </pc:sldMkLst>
      </pc:sldChg>
      <pc:sldChg chg="del">
        <pc:chgData name="Trempel, Michelle" userId="f0fec30c-4c83-4b5e-9a78-e0e8e3fb38fc" providerId="ADAL" clId="{0C1126C5-BDCF-415B-9E32-D2E1BA8FB68F}" dt="2024-06-05T00:24:49.270" v="99" actId="47"/>
        <pc:sldMkLst>
          <pc:docMk/>
          <pc:sldMk cId="3297036729" sldId="563"/>
        </pc:sldMkLst>
      </pc:sldChg>
      <pc:sldChg chg="del">
        <pc:chgData name="Trempel, Michelle" userId="f0fec30c-4c83-4b5e-9a78-e0e8e3fb38fc" providerId="ADAL" clId="{0C1126C5-BDCF-415B-9E32-D2E1BA8FB68F}" dt="2024-06-05T00:24:49.270" v="99" actId="47"/>
        <pc:sldMkLst>
          <pc:docMk/>
          <pc:sldMk cId="3216122354" sldId="565"/>
        </pc:sldMkLst>
      </pc:sldChg>
      <pc:sldChg chg="del">
        <pc:chgData name="Trempel, Michelle" userId="f0fec30c-4c83-4b5e-9a78-e0e8e3fb38fc" providerId="ADAL" clId="{0C1126C5-BDCF-415B-9E32-D2E1BA8FB68F}" dt="2024-06-05T00:24:49.270" v="99" actId="47"/>
        <pc:sldMkLst>
          <pc:docMk/>
          <pc:sldMk cId="3944661302" sldId="566"/>
        </pc:sldMkLst>
      </pc:sldChg>
      <pc:sldChg chg="del">
        <pc:chgData name="Trempel, Michelle" userId="f0fec30c-4c83-4b5e-9a78-e0e8e3fb38fc" providerId="ADAL" clId="{0C1126C5-BDCF-415B-9E32-D2E1BA8FB68F}" dt="2024-06-05T00:24:49.270" v="99" actId="47"/>
        <pc:sldMkLst>
          <pc:docMk/>
          <pc:sldMk cId="1156365284" sldId="567"/>
        </pc:sldMkLst>
      </pc:sldChg>
      <pc:sldChg chg="del">
        <pc:chgData name="Trempel, Michelle" userId="f0fec30c-4c83-4b5e-9a78-e0e8e3fb38fc" providerId="ADAL" clId="{0C1126C5-BDCF-415B-9E32-D2E1BA8FB68F}" dt="2024-06-05T00:24:49.270" v="99" actId="47"/>
        <pc:sldMkLst>
          <pc:docMk/>
          <pc:sldMk cId="82060148" sldId="569"/>
        </pc:sldMkLst>
      </pc:sldChg>
      <pc:sldChg chg="del">
        <pc:chgData name="Trempel, Michelle" userId="f0fec30c-4c83-4b5e-9a78-e0e8e3fb38fc" providerId="ADAL" clId="{0C1126C5-BDCF-415B-9E32-D2E1BA8FB68F}" dt="2024-06-05T00:24:49.270" v="99" actId="47"/>
        <pc:sldMkLst>
          <pc:docMk/>
          <pc:sldMk cId="1048809909" sldId="570"/>
        </pc:sldMkLst>
      </pc:sldChg>
      <pc:sldChg chg="del">
        <pc:chgData name="Trempel, Michelle" userId="f0fec30c-4c83-4b5e-9a78-e0e8e3fb38fc" providerId="ADAL" clId="{0C1126C5-BDCF-415B-9E32-D2E1BA8FB68F}" dt="2024-06-05T00:24:49.270" v="99" actId="47"/>
        <pc:sldMkLst>
          <pc:docMk/>
          <pc:sldMk cId="1925060960" sldId="572"/>
        </pc:sldMkLst>
      </pc:sldChg>
      <pc:sldChg chg="del">
        <pc:chgData name="Trempel, Michelle" userId="f0fec30c-4c83-4b5e-9a78-e0e8e3fb38fc" providerId="ADAL" clId="{0C1126C5-BDCF-415B-9E32-D2E1BA8FB68F}" dt="2024-06-07T02:20:41.812" v="474" actId="47"/>
        <pc:sldMkLst>
          <pc:docMk/>
          <pc:sldMk cId="1753661327" sldId="573"/>
        </pc:sldMkLst>
      </pc:sldChg>
      <pc:sldChg chg="del">
        <pc:chgData name="Trempel, Michelle" userId="f0fec30c-4c83-4b5e-9a78-e0e8e3fb38fc" providerId="ADAL" clId="{0C1126C5-BDCF-415B-9E32-D2E1BA8FB68F}" dt="2024-06-06T03:40:05.669" v="100" actId="47"/>
        <pc:sldMkLst>
          <pc:docMk/>
          <pc:sldMk cId="2927626050" sldId="574"/>
        </pc:sldMkLst>
      </pc:sldChg>
      <pc:sldChg chg="del">
        <pc:chgData name="Trempel, Michelle" userId="f0fec30c-4c83-4b5e-9a78-e0e8e3fb38fc" providerId="ADAL" clId="{0C1126C5-BDCF-415B-9E32-D2E1BA8FB68F}" dt="2024-06-06T03:40:05.669" v="100" actId="47"/>
        <pc:sldMkLst>
          <pc:docMk/>
          <pc:sldMk cId="2851632954" sldId="575"/>
        </pc:sldMkLst>
      </pc:sldChg>
      <pc:sldChg chg="del">
        <pc:chgData name="Trempel, Michelle" userId="f0fec30c-4c83-4b5e-9a78-e0e8e3fb38fc" providerId="ADAL" clId="{0C1126C5-BDCF-415B-9E32-D2E1BA8FB68F}" dt="2024-06-06T03:40:05.669" v="100" actId="47"/>
        <pc:sldMkLst>
          <pc:docMk/>
          <pc:sldMk cId="266075023" sldId="576"/>
        </pc:sldMkLst>
      </pc:sldChg>
      <pc:sldChg chg="del">
        <pc:chgData name="Trempel, Michelle" userId="f0fec30c-4c83-4b5e-9a78-e0e8e3fb38fc" providerId="ADAL" clId="{0C1126C5-BDCF-415B-9E32-D2E1BA8FB68F}" dt="2024-06-06T03:40:05.669" v="100" actId="47"/>
        <pc:sldMkLst>
          <pc:docMk/>
          <pc:sldMk cId="565416701" sldId="577"/>
        </pc:sldMkLst>
      </pc:sldChg>
      <pc:sldChg chg="del">
        <pc:chgData name="Trempel, Michelle" userId="f0fec30c-4c83-4b5e-9a78-e0e8e3fb38fc" providerId="ADAL" clId="{0C1126C5-BDCF-415B-9E32-D2E1BA8FB68F}" dt="2024-06-06T03:40:05.669" v="100" actId="47"/>
        <pc:sldMkLst>
          <pc:docMk/>
          <pc:sldMk cId="620711806" sldId="578"/>
        </pc:sldMkLst>
      </pc:sldChg>
      <pc:sldChg chg="del">
        <pc:chgData name="Trempel, Michelle" userId="f0fec30c-4c83-4b5e-9a78-e0e8e3fb38fc" providerId="ADAL" clId="{0C1126C5-BDCF-415B-9E32-D2E1BA8FB68F}" dt="2024-06-06T03:40:05.669" v="100" actId="47"/>
        <pc:sldMkLst>
          <pc:docMk/>
          <pc:sldMk cId="2903588150" sldId="580"/>
        </pc:sldMkLst>
      </pc:sldChg>
      <pc:sldChg chg="del">
        <pc:chgData name="Trempel, Michelle" userId="f0fec30c-4c83-4b5e-9a78-e0e8e3fb38fc" providerId="ADAL" clId="{0C1126C5-BDCF-415B-9E32-D2E1BA8FB68F}" dt="2024-06-06T03:40:05.669" v="100" actId="47"/>
        <pc:sldMkLst>
          <pc:docMk/>
          <pc:sldMk cId="816395122" sldId="583"/>
        </pc:sldMkLst>
      </pc:sldChg>
      <pc:sldChg chg="del">
        <pc:chgData name="Trempel, Michelle" userId="f0fec30c-4c83-4b5e-9a78-e0e8e3fb38fc" providerId="ADAL" clId="{0C1126C5-BDCF-415B-9E32-D2E1BA8FB68F}" dt="2024-06-05T00:21:10.939" v="47" actId="47"/>
        <pc:sldMkLst>
          <pc:docMk/>
          <pc:sldMk cId="1245818158" sldId="585"/>
        </pc:sldMkLst>
      </pc:sldChg>
      <pc:sldChg chg="addSp modSp mod modNotesTx">
        <pc:chgData name="Trempel, Michelle" userId="f0fec30c-4c83-4b5e-9a78-e0e8e3fb38fc" providerId="ADAL" clId="{0C1126C5-BDCF-415B-9E32-D2E1BA8FB68F}" dt="2024-06-07T13:07:43.198" v="1710" actId="20577"/>
        <pc:sldMkLst>
          <pc:docMk/>
          <pc:sldMk cId="1933931293" sldId="586"/>
        </pc:sldMkLst>
        <pc:picChg chg="add mod">
          <ac:chgData name="Trempel, Michelle" userId="f0fec30c-4c83-4b5e-9a78-e0e8e3fb38fc" providerId="ADAL" clId="{0C1126C5-BDCF-415B-9E32-D2E1BA8FB68F}" dt="2024-06-07T02:56:10.758" v="730" actId="14100"/>
          <ac:picMkLst>
            <pc:docMk/>
            <pc:sldMk cId="1933931293" sldId="586"/>
            <ac:picMk id="3" creationId="{741C6BF0-F884-4C4F-00E6-554AA332667A}"/>
          </ac:picMkLst>
        </pc:picChg>
        <pc:picChg chg="mod">
          <ac:chgData name="Trempel, Michelle" userId="f0fec30c-4c83-4b5e-9a78-e0e8e3fb38fc" providerId="ADAL" clId="{0C1126C5-BDCF-415B-9E32-D2E1BA8FB68F}" dt="2024-06-07T02:55:52.194" v="727" actId="1076"/>
          <ac:picMkLst>
            <pc:docMk/>
            <pc:sldMk cId="1933931293" sldId="586"/>
            <ac:picMk id="6" creationId="{99F95029-AD41-CD16-8472-0832E5D4E203}"/>
          </ac:picMkLst>
        </pc:picChg>
      </pc:sldChg>
      <pc:sldChg chg="del">
        <pc:chgData name="Trempel, Michelle" userId="f0fec30c-4c83-4b5e-9a78-e0e8e3fb38fc" providerId="ADAL" clId="{0C1126C5-BDCF-415B-9E32-D2E1BA8FB68F}" dt="2024-06-05T00:23:00.409" v="91" actId="47"/>
        <pc:sldMkLst>
          <pc:docMk/>
          <pc:sldMk cId="1368610906" sldId="587"/>
        </pc:sldMkLst>
      </pc:sldChg>
      <pc:sldChg chg="addSp delSp modSp del mod">
        <pc:chgData name="Trempel, Michelle" userId="f0fec30c-4c83-4b5e-9a78-e0e8e3fb38fc" providerId="ADAL" clId="{0C1126C5-BDCF-415B-9E32-D2E1BA8FB68F}" dt="2024-06-05T00:23:54.319" v="96" actId="47"/>
        <pc:sldMkLst>
          <pc:docMk/>
          <pc:sldMk cId="1041454002" sldId="588"/>
        </pc:sldMkLst>
        <pc:spChg chg="del">
          <ac:chgData name="Trempel, Michelle" userId="f0fec30c-4c83-4b5e-9a78-e0e8e3fb38fc" providerId="ADAL" clId="{0C1126C5-BDCF-415B-9E32-D2E1BA8FB68F}" dt="2024-06-05T00:23:37.555" v="92" actId="478"/>
          <ac:spMkLst>
            <pc:docMk/>
            <pc:sldMk cId="1041454002" sldId="588"/>
            <ac:spMk id="7" creationId="{6A5CE04F-FB01-0EEB-FAEF-ED07DD1709D4}"/>
          </ac:spMkLst>
        </pc:spChg>
        <pc:spChg chg="add del mod">
          <ac:chgData name="Trempel, Michelle" userId="f0fec30c-4c83-4b5e-9a78-e0e8e3fb38fc" providerId="ADAL" clId="{0C1126C5-BDCF-415B-9E32-D2E1BA8FB68F}" dt="2024-06-05T00:23:40.714" v="93" actId="478"/>
          <ac:spMkLst>
            <pc:docMk/>
            <pc:sldMk cId="1041454002" sldId="588"/>
            <ac:spMk id="8" creationId="{73DE406A-15BC-D499-A09C-BE153A1AA47D}"/>
          </ac:spMkLst>
        </pc:spChg>
        <pc:spChg chg="del">
          <ac:chgData name="Trempel, Michelle" userId="f0fec30c-4c83-4b5e-9a78-e0e8e3fb38fc" providerId="ADAL" clId="{0C1126C5-BDCF-415B-9E32-D2E1BA8FB68F}" dt="2024-06-05T00:23:46.380" v="95" actId="478"/>
          <ac:spMkLst>
            <pc:docMk/>
            <pc:sldMk cId="1041454002" sldId="588"/>
            <ac:spMk id="14" creationId="{CD7B2F59-6892-3206-30E8-643F85E7E1F0}"/>
          </ac:spMkLst>
        </pc:spChg>
        <pc:picChg chg="del">
          <ac:chgData name="Trempel, Michelle" userId="f0fec30c-4c83-4b5e-9a78-e0e8e3fb38fc" providerId="ADAL" clId="{0C1126C5-BDCF-415B-9E32-D2E1BA8FB68F}" dt="2024-06-05T00:23:44.293" v="94" actId="478"/>
          <ac:picMkLst>
            <pc:docMk/>
            <pc:sldMk cId="1041454002" sldId="588"/>
            <ac:picMk id="10" creationId="{8E4629BA-5684-D531-3CC0-91D405374E35}"/>
          </ac:picMkLst>
        </pc:picChg>
      </pc:sldChg>
      <pc:sldChg chg="modNotesTx">
        <pc:chgData name="Trempel, Michelle" userId="f0fec30c-4c83-4b5e-9a78-e0e8e3fb38fc" providerId="ADAL" clId="{0C1126C5-BDCF-415B-9E32-D2E1BA8FB68F}" dt="2024-06-07T13:08:27.535" v="1719" actId="20577"/>
        <pc:sldMkLst>
          <pc:docMk/>
          <pc:sldMk cId="3508588113" sldId="589"/>
        </pc:sldMkLst>
      </pc:sldChg>
      <pc:sldChg chg="del">
        <pc:chgData name="Trempel, Michelle" userId="f0fec30c-4c83-4b5e-9a78-e0e8e3fb38fc" providerId="ADAL" clId="{0C1126C5-BDCF-415B-9E32-D2E1BA8FB68F}" dt="2024-06-06T03:40:05.669" v="100" actId="47"/>
        <pc:sldMkLst>
          <pc:docMk/>
          <pc:sldMk cId="3185479607" sldId="590"/>
        </pc:sldMkLst>
      </pc:sldChg>
      <pc:sldChg chg="del">
        <pc:chgData name="Trempel, Michelle" userId="f0fec30c-4c83-4b5e-9a78-e0e8e3fb38fc" providerId="ADAL" clId="{0C1126C5-BDCF-415B-9E32-D2E1BA8FB68F}" dt="2024-06-05T00:24:17.736" v="98" actId="47"/>
        <pc:sldMkLst>
          <pc:docMk/>
          <pc:sldMk cId="153924884" sldId="591"/>
        </pc:sldMkLst>
      </pc:sldChg>
      <pc:sldChg chg="addSp delSp modSp mod ord delAnim modAnim modNotesTx">
        <pc:chgData name="Trempel, Michelle" userId="f0fec30c-4c83-4b5e-9a78-e0e8e3fb38fc" providerId="ADAL" clId="{0C1126C5-BDCF-415B-9E32-D2E1BA8FB68F}" dt="2024-06-07T13:08:37.570" v="1721" actId="20577"/>
        <pc:sldMkLst>
          <pc:docMk/>
          <pc:sldMk cId="74624767" sldId="594"/>
        </pc:sldMkLst>
        <pc:spChg chg="mod">
          <ac:chgData name="Trempel, Michelle" userId="f0fec30c-4c83-4b5e-9a78-e0e8e3fb38fc" providerId="ADAL" clId="{0C1126C5-BDCF-415B-9E32-D2E1BA8FB68F}" dt="2024-06-07T02:37:19.684" v="526" actId="20577"/>
          <ac:spMkLst>
            <pc:docMk/>
            <pc:sldMk cId="74624767" sldId="594"/>
            <ac:spMk id="3" creationId="{2EC5C70E-4338-CF80-4136-26C57C8A3129}"/>
          </ac:spMkLst>
        </pc:spChg>
        <pc:spChg chg="mod">
          <ac:chgData name="Trempel, Michelle" userId="f0fec30c-4c83-4b5e-9a78-e0e8e3fb38fc" providerId="ADAL" clId="{0C1126C5-BDCF-415B-9E32-D2E1BA8FB68F}" dt="2024-06-07T02:30:10.153" v="492" actId="20577"/>
          <ac:spMkLst>
            <pc:docMk/>
            <pc:sldMk cId="74624767" sldId="594"/>
            <ac:spMk id="7" creationId="{EC92977F-684A-D50C-9390-CEAF3904C90F}"/>
          </ac:spMkLst>
        </pc:spChg>
        <pc:spChg chg="mod">
          <ac:chgData name="Trempel, Michelle" userId="f0fec30c-4c83-4b5e-9a78-e0e8e3fb38fc" providerId="ADAL" clId="{0C1126C5-BDCF-415B-9E32-D2E1BA8FB68F}" dt="2024-06-07T02:30:16.005" v="502" actId="20577"/>
          <ac:spMkLst>
            <pc:docMk/>
            <pc:sldMk cId="74624767" sldId="594"/>
            <ac:spMk id="8" creationId="{9804B09A-C1D9-F2A6-ECEB-B6AF820A307B}"/>
          </ac:spMkLst>
        </pc:spChg>
        <pc:spChg chg="add del mod">
          <ac:chgData name="Trempel, Michelle" userId="f0fec30c-4c83-4b5e-9a78-e0e8e3fb38fc" providerId="ADAL" clId="{0C1126C5-BDCF-415B-9E32-D2E1BA8FB68F}" dt="2024-06-07T04:42:47.945" v="1694" actId="478"/>
          <ac:spMkLst>
            <pc:docMk/>
            <pc:sldMk cId="74624767" sldId="594"/>
            <ac:spMk id="10" creationId="{52D4A1E6-F6B3-9090-525C-DED70C69664F}"/>
          </ac:spMkLst>
        </pc:spChg>
        <pc:picChg chg="del">
          <ac:chgData name="Trempel, Michelle" userId="f0fec30c-4c83-4b5e-9a78-e0e8e3fb38fc" providerId="ADAL" clId="{0C1126C5-BDCF-415B-9E32-D2E1BA8FB68F}" dt="2024-06-07T02:30:26.157" v="505" actId="478"/>
          <ac:picMkLst>
            <pc:docMk/>
            <pc:sldMk cId="74624767" sldId="594"/>
            <ac:picMk id="2" creationId="{2E16401D-E07B-B5DC-7051-2630DBBB20DF}"/>
          </ac:picMkLst>
        </pc:picChg>
        <pc:picChg chg="add del mod">
          <ac:chgData name="Trempel, Michelle" userId="f0fec30c-4c83-4b5e-9a78-e0e8e3fb38fc" providerId="ADAL" clId="{0C1126C5-BDCF-415B-9E32-D2E1BA8FB68F}" dt="2024-06-07T02:36:34.319" v="509" actId="478"/>
          <ac:picMkLst>
            <pc:docMk/>
            <pc:sldMk cId="74624767" sldId="594"/>
            <ac:picMk id="11" creationId="{6770FF88-97CB-84BF-4998-A41E6B2FE316}"/>
          </ac:picMkLst>
        </pc:picChg>
        <pc:picChg chg="add mod ord">
          <ac:chgData name="Trempel, Michelle" userId="f0fec30c-4c83-4b5e-9a78-e0e8e3fb38fc" providerId="ADAL" clId="{0C1126C5-BDCF-415B-9E32-D2E1BA8FB68F}" dt="2024-06-07T02:37:02.041" v="513" actId="167"/>
          <ac:picMkLst>
            <pc:docMk/>
            <pc:sldMk cId="74624767" sldId="594"/>
            <ac:picMk id="12" creationId="{9DA462E5-DB0E-BC11-64FC-E262EAE5C4B7}"/>
          </ac:picMkLst>
        </pc:picChg>
      </pc:sldChg>
      <pc:sldChg chg="del">
        <pc:chgData name="Trempel, Michelle" userId="f0fec30c-4c83-4b5e-9a78-e0e8e3fb38fc" providerId="ADAL" clId="{0C1126C5-BDCF-415B-9E32-D2E1BA8FB68F}" dt="2024-06-05T00:24:49.270" v="99" actId="47"/>
        <pc:sldMkLst>
          <pc:docMk/>
          <pc:sldMk cId="1457117898" sldId="597"/>
        </pc:sldMkLst>
      </pc:sldChg>
      <pc:sldChg chg="del">
        <pc:chgData name="Trempel, Michelle" userId="f0fec30c-4c83-4b5e-9a78-e0e8e3fb38fc" providerId="ADAL" clId="{0C1126C5-BDCF-415B-9E32-D2E1BA8FB68F}" dt="2024-06-05T00:24:49.270" v="99" actId="47"/>
        <pc:sldMkLst>
          <pc:docMk/>
          <pc:sldMk cId="3753487682" sldId="598"/>
        </pc:sldMkLst>
      </pc:sldChg>
      <pc:sldChg chg="del">
        <pc:chgData name="Trempel, Michelle" userId="f0fec30c-4c83-4b5e-9a78-e0e8e3fb38fc" providerId="ADAL" clId="{0C1126C5-BDCF-415B-9E32-D2E1BA8FB68F}" dt="2024-06-05T00:24:49.270" v="99" actId="47"/>
        <pc:sldMkLst>
          <pc:docMk/>
          <pc:sldMk cId="1805958529" sldId="599"/>
        </pc:sldMkLst>
      </pc:sldChg>
      <pc:sldChg chg="del">
        <pc:chgData name="Trempel, Michelle" userId="f0fec30c-4c83-4b5e-9a78-e0e8e3fb38fc" providerId="ADAL" clId="{0C1126C5-BDCF-415B-9E32-D2E1BA8FB68F}" dt="2024-06-05T00:24:49.270" v="99" actId="47"/>
        <pc:sldMkLst>
          <pc:docMk/>
          <pc:sldMk cId="4284544103" sldId="600"/>
        </pc:sldMkLst>
      </pc:sldChg>
      <pc:sldChg chg="del">
        <pc:chgData name="Trempel, Michelle" userId="f0fec30c-4c83-4b5e-9a78-e0e8e3fb38fc" providerId="ADAL" clId="{0C1126C5-BDCF-415B-9E32-D2E1BA8FB68F}" dt="2024-06-06T16:54:28.934" v="132" actId="47"/>
        <pc:sldMkLst>
          <pc:docMk/>
          <pc:sldMk cId="1869827614" sldId="601"/>
        </pc:sldMkLst>
      </pc:sldChg>
      <pc:sldChg chg="del">
        <pc:chgData name="Trempel, Michelle" userId="f0fec30c-4c83-4b5e-9a78-e0e8e3fb38fc" providerId="ADAL" clId="{0C1126C5-BDCF-415B-9E32-D2E1BA8FB68F}" dt="2024-06-06T16:54:36.761" v="134" actId="47"/>
        <pc:sldMkLst>
          <pc:docMk/>
          <pc:sldMk cId="2984509844" sldId="602"/>
        </pc:sldMkLst>
      </pc:sldChg>
      <pc:sldChg chg="del">
        <pc:chgData name="Trempel, Michelle" userId="f0fec30c-4c83-4b5e-9a78-e0e8e3fb38fc" providerId="ADAL" clId="{0C1126C5-BDCF-415B-9E32-D2E1BA8FB68F}" dt="2024-06-06T16:54:38.051" v="135" actId="47"/>
        <pc:sldMkLst>
          <pc:docMk/>
          <pc:sldMk cId="1930877463" sldId="603"/>
        </pc:sldMkLst>
      </pc:sldChg>
      <pc:sldChg chg="del">
        <pc:chgData name="Trempel, Michelle" userId="f0fec30c-4c83-4b5e-9a78-e0e8e3fb38fc" providerId="ADAL" clId="{0C1126C5-BDCF-415B-9E32-D2E1BA8FB68F}" dt="2024-06-06T16:54:49.898" v="139" actId="47"/>
        <pc:sldMkLst>
          <pc:docMk/>
          <pc:sldMk cId="97445171" sldId="604"/>
        </pc:sldMkLst>
      </pc:sldChg>
      <pc:sldChg chg="del">
        <pc:chgData name="Trempel, Michelle" userId="f0fec30c-4c83-4b5e-9a78-e0e8e3fb38fc" providerId="ADAL" clId="{0C1126C5-BDCF-415B-9E32-D2E1BA8FB68F}" dt="2024-06-06T16:54:47.457" v="138" actId="47"/>
        <pc:sldMkLst>
          <pc:docMk/>
          <pc:sldMk cId="4200652779" sldId="605"/>
        </pc:sldMkLst>
      </pc:sldChg>
      <pc:sldChg chg="del">
        <pc:chgData name="Trempel, Michelle" userId="f0fec30c-4c83-4b5e-9a78-e0e8e3fb38fc" providerId="ADAL" clId="{0C1126C5-BDCF-415B-9E32-D2E1BA8FB68F}" dt="2024-06-06T16:54:09.653" v="131" actId="47"/>
        <pc:sldMkLst>
          <pc:docMk/>
          <pc:sldMk cId="3454436163" sldId="606"/>
        </pc:sldMkLst>
      </pc:sldChg>
      <pc:sldChg chg="del">
        <pc:chgData name="Trempel, Michelle" userId="f0fec30c-4c83-4b5e-9a78-e0e8e3fb38fc" providerId="ADAL" clId="{0C1126C5-BDCF-415B-9E32-D2E1BA8FB68F}" dt="2024-06-06T03:40:05.669" v="100" actId="47"/>
        <pc:sldMkLst>
          <pc:docMk/>
          <pc:sldMk cId="1025925350" sldId="607"/>
        </pc:sldMkLst>
      </pc:sldChg>
      <pc:sldChg chg="del">
        <pc:chgData name="Trempel, Michelle" userId="f0fec30c-4c83-4b5e-9a78-e0e8e3fb38fc" providerId="ADAL" clId="{0C1126C5-BDCF-415B-9E32-D2E1BA8FB68F}" dt="2024-06-06T03:40:05.669" v="100" actId="47"/>
        <pc:sldMkLst>
          <pc:docMk/>
          <pc:sldMk cId="2761390246" sldId="610"/>
        </pc:sldMkLst>
      </pc:sldChg>
      <pc:sldChg chg="del">
        <pc:chgData name="Trempel, Michelle" userId="f0fec30c-4c83-4b5e-9a78-e0e8e3fb38fc" providerId="ADAL" clId="{0C1126C5-BDCF-415B-9E32-D2E1BA8FB68F}" dt="2024-06-06T03:40:05.669" v="100" actId="47"/>
        <pc:sldMkLst>
          <pc:docMk/>
          <pc:sldMk cId="159307044" sldId="611"/>
        </pc:sldMkLst>
      </pc:sldChg>
      <pc:sldChg chg="del">
        <pc:chgData name="Trempel, Michelle" userId="f0fec30c-4c83-4b5e-9a78-e0e8e3fb38fc" providerId="ADAL" clId="{0C1126C5-BDCF-415B-9E32-D2E1BA8FB68F}" dt="2024-06-05T00:24:49.270" v="99" actId="47"/>
        <pc:sldMkLst>
          <pc:docMk/>
          <pc:sldMk cId="1881918863" sldId="613"/>
        </pc:sldMkLst>
      </pc:sldChg>
      <pc:sldChg chg="del">
        <pc:chgData name="Trempel, Michelle" userId="f0fec30c-4c83-4b5e-9a78-e0e8e3fb38fc" providerId="ADAL" clId="{0C1126C5-BDCF-415B-9E32-D2E1BA8FB68F}" dt="2024-06-05T00:24:49.270" v="99" actId="47"/>
        <pc:sldMkLst>
          <pc:docMk/>
          <pc:sldMk cId="2784094999" sldId="614"/>
        </pc:sldMkLst>
      </pc:sldChg>
      <pc:sldChg chg="del">
        <pc:chgData name="Trempel, Michelle" userId="f0fec30c-4c83-4b5e-9a78-e0e8e3fb38fc" providerId="ADAL" clId="{0C1126C5-BDCF-415B-9E32-D2E1BA8FB68F}" dt="2024-06-05T00:24:49.270" v="99" actId="47"/>
        <pc:sldMkLst>
          <pc:docMk/>
          <pc:sldMk cId="1762901751" sldId="615"/>
        </pc:sldMkLst>
      </pc:sldChg>
      <pc:sldChg chg="del">
        <pc:chgData name="Trempel, Michelle" userId="f0fec30c-4c83-4b5e-9a78-e0e8e3fb38fc" providerId="ADAL" clId="{0C1126C5-BDCF-415B-9E32-D2E1BA8FB68F}" dt="2024-06-05T00:24:49.270" v="99" actId="47"/>
        <pc:sldMkLst>
          <pc:docMk/>
          <pc:sldMk cId="2453167344" sldId="616"/>
        </pc:sldMkLst>
      </pc:sldChg>
      <pc:sldChg chg="del">
        <pc:chgData name="Trempel, Michelle" userId="f0fec30c-4c83-4b5e-9a78-e0e8e3fb38fc" providerId="ADAL" clId="{0C1126C5-BDCF-415B-9E32-D2E1BA8FB68F}" dt="2024-06-05T00:24:49.270" v="99" actId="47"/>
        <pc:sldMkLst>
          <pc:docMk/>
          <pc:sldMk cId="3089345855" sldId="617"/>
        </pc:sldMkLst>
      </pc:sldChg>
      <pc:sldChg chg="del">
        <pc:chgData name="Trempel, Michelle" userId="f0fec30c-4c83-4b5e-9a78-e0e8e3fb38fc" providerId="ADAL" clId="{0C1126C5-BDCF-415B-9E32-D2E1BA8FB68F}" dt="2024-06-05T00:24:49.270" v="99" actId="47"/>
        <pc:sldMkLst>
          <pc:docMk/>
          <pc:sldMk cId="1777689648" sldId="618"/>
        </pc:sldMkLst>
      </pc:sldChg>
      <pc:sldChg chg="del">
        <pc:chgData name="Trempel, Michelle" userId="f0fec30c-4c83-4b5e-9a78-e0e8e3fb38fc" providerId="ADAL" clId="{0C1126C5-BDCF-415B-9E32-D2E1BA8FB68F}" dt="2024-06-05T00:24:49.270" v="99" actId="47"/>
        <pc:sldMkLst>
          <pc:docMk/>
          <pc:sldMk cId="3502376582" sldId="619"/>
        </pc:sldMkLst>
      </pc:sldChg>
      <pc:sldChg chg="del">
        <pc:chgData name="Trempel, Michelle" userId="f0fec30c-4c83-4b5e-9a78-e0e8e3fb38fc" providerId="ADAL" clId="{0C1126C5-BDCF-415B-9E32-D2E1BA8FB68F}" dt="2024-06-05T00:24:49.270" v="99" actId="47"/>
        <pc:sldMkLst>
          <pc:docMk/>
          <pc:sldMk cId="641763390" sldId="620"/>
        </pc:sldMkLst>
      </pc:sldChg>
      <pc:sldChg chg="del">
        <pc:chgData name="Trempel, Michelle" userId="f0fec30c-4c83-4b5e-9a78-e0e8e3fb38fc" providerId="ADAL" clId="{0C1126C5-BDCF-415B-9E32-D2E1BA8FB68F}" dt="2024-06-05T00:24:49.270" v="99" actId="47"/>
        <pc:sldMkLst>
          <pc:docMk/>
          <pc:sldMk cId="3117262278" sldId="621"/>
        </pc:sldMkLst>
      </pc:sldChg>
      <pc:sldChg chg="del">
        <pc:chgData name="Trempel, Michelle" userId="f0fec30c-4c83-4b5e-9a78-e0e8e3fb38fc" providerId="ADAL" clId="{0C1126C5-BDCF-415B-9E32-D2E1BA8FB68F}" dt="2024-06-05T00:24:49.270" v="99" actId="47"/>
        <pc:sldMkLst>
          <pc:docMk/>
          <pc:sldMk cId="250639855" sldId="622"/>
        </pc:sldMkLst>
      </pc:sldChg>
      <pc:sldChg chg="add del">
        <pc:chgData name="Trempel, Michelle" userId="f0fec30c-4c83-4b5e-9a78-e0e8e3fb38fc" providerId="ADAL" clId="{0C1126C5-BDCF-415B-9E32-D2E1BA8FB68F}" dt="2024-06-07T05:13:42.830" v="1695"/>
        <pc:sldMkLst>
          <pc:docMk/>
          <pc:sldMk cId="355360038" sldId="623"/>
        </pc:sldMkLst>
      </pc:sldChg>
      <pc:sldChg chg="del">
        <pc:chgData name="Trempel, Michelle" userId="f0fec30c-4c83-4b5e-9a78-e0e8e3fb38fc" providerId="ADAL" clId="{0C1126C5-BDCF-415B-9E32-D2E1BA8FB68F}" dt="2024-06-06T03:40:05.669" v="100" actId="47"/>
        <pc:sldMkLst>
          <pc:docMk/>
          <pc:sldMk cId="551025742" sldId="624"/>
        </pc:sldMkLst>
      </pc:sldChg>
      <pc:sldChg chg="del">
        <pc:chgData name="Trempel, Michelle" userId="f0fec30c-4c83-4b5e-9a78-e0e8e3fb38fc" providerId="ADAL" clId="{0C1126C5-BDCF-415B-9E32-D2E1BA8FB68F}" dt="2024-06-06T03:40:05.669" v="100" actId="47"/>
        <pc:sldMkLst>
          <pc:docMk/>
          <pc:sldMk cId="1437550735" sldId="625"/>
        </pc:sldMkLst>
      </pc:sldChg>
      <pc:sldChg chg="del">
        <pc:chgData name="Trempel, Michelle" userId="f0fec30c-4c83-4b5e-9a78-e0e8e3fb38fc" providerId="ADAL" clId="{0C1126C5-BDCF-415B-9E32-D2E1BA8FB68F}" dt="2024-06-05T00:24:49.270" v="99" actId="47"/>
        <pc:sldMkLst>
          <pc:docMk/>
          <pc:sldMk cId="2161254174" sldId="626"/>
        </pc:sldMkLst>
      </pc:sldChg>
      <pc:sldChg chg="del">
        <pc:chgData name="Trempel, Michelle" userId="f0fec30c-4c83-4b5e-9a78-e0e8e3fb38fc" providerId="ADAL" clId="{0C1126C5-BDCF-415B-9E32-D2E1BA8FB68F}" dt="2024-06-06T03:40:05.669" v="100" actId="47"/>
        <pc:sldMkLst>
          <pc:docMk/>
          <pc:sldMk cId="239351779" sldId="628"/>
        </pc:sldMkLst>
      </pc:sldChg>
      <pc:sldChg chg="del">
        <pc:chgData name="Trempel, Michelle" userId="f0fec30c-4c83-4b5e-9a78-e0e8e3fb38fc" providerId="ADAL" clId="{0C1126C5-BDCF-415B-9E32-D2E1BA8FB68F}" dt="2024-06-06T03:40:05.669" v="100" actId="47"/>
        <pc:sldMkLst>
          <pc:docMk/>
          <pc:sldMk cId="1213572745" sldId="632"/>
        </pc:sldMkLst>
      </pc:sldChg>
      <pc:sldChg chg="ord modNotesTx">
        <pc:chgData name="Trempel, Michelle" userId="f0fec30c-4c83-4b5e-9a78-e0e8e3fb38fc" providerId="ADAL" clId="{0C1126C5-BDCF-415B-9E32-D2E1BA8FB68F}" dt="2024-06-07T13:08:45.481" v="1722" actId="20577"/>
        <pc:sldMkLst>
          <pc:docMk/>
          <pc:sldMk cId="3896268821" sldId="633"/>
        </pc:sldMkLst>
      </pc:sldChg>
      <pc:sldChg chg="del">
        <pc:chgData name="Trempel, Michelle" userId="f0fec30c-4c83-4b5e-9a78-e0e8e3fb38fc" providerId="ADAL" clId="{0C1126C5-BDCF-415B-9E32-D2E1BA8FB68F}" dt="2024-06-05T00:24:49.270" v="99" actId="47"/>
        <pc:sldMkLst>
          <pc:docMk/>
          <pc:sldMk cId="435733814" sldId="634"/>
        </pc:sldMkLst>
      </pc:sldChg>
      <pc:sldChg chg="del">
        <pc:chgData name="Trempel, Michelle" userId="f0fec30c-4c83-4b5e-9a78-e0e8e3fb38fc" providerId="ADAL" clId="{0C1126C5-BDCF-415B-9E32-D2E1BA8FB68F}" dt="2024-06-05T00:24:49.270" v="99" actId="47"/>
        <pc:sldMkLst>
          <pc:docMk/>
          <pc:sldMk cId="1224195793" sldId="635"/>
        </pc:sldMkLst>
      </pc:sldChg>
      <pc:sldChg chg="addSp delSp modSp mod modAnim modNotesTx">
        <pc:chgData name="Trempel, Michelle" userId="f0fec30c-4c83-4b5e-9a78-e0e8e3fb38fc" providerId="ADAL" clId="{0C1126C5-BDCF-415B-9E32-D2E1BA8FB68F}" dt="2024-06-07T13:07:26.074" v="1707" actId="20577"/>
        <pc:sldMkLst>
          <pc:docMk/>
          <pc:sldMk cId="171338507" sldId="639"/>
        </pc:sldMkLst>
        <pc:spChg chg="del">
          <ac:chgData name="Trempel, Michelle" userId="f0fec30c-4c83-4b5e-9a78-e0e8e3fb38fc" providerId="ADAL" clId="{0C1126C5-BDCF-415B-9E32-D2E1BA8FB68F}" dt="2024-06-07T02:49:01.316" v="607" actId="478"/>
          <ac:spMkLst>
            <pc:docMk/>
            <pc:sldMk cId="171338507" sldId="639"/>
            <ac:spMk id="2" creationId="{7DFFFA48-5260-274D-4383-02F1A53F4825}"/>
          </ac:spMkLst>
        </pc:spChg>
        <pc:spChg chg="del">
          <ac:chgData name="Trempel, Michelle" userId="f0fec30c-4c83-4b5e-9a78-e0e8e3fb38fc" providerId="ADAL" clId="{0C1126C5-BDCF-415B-9E32-D2E1BA8FB68F}" dt="2024-06-07T02:49:01.316" v="607" actId="478"/>
          <ac:spMkLst>
            <pc:docMk/>
            <pc:sldMk cId="171338507" sldId="639"/>
            <ac:spMk id="5" creationId="{F8DD300A-4E9F-A9C1-EB2F-83857CAFEE34}"/>
          </ac:spMkLst>
        </pc:spChg>
        <pc:spChg chg="del">
          <ac:chgData name="Trempel, Michelle" userId="f0fec30c-4c83-4b5e-9a78-e0e8e3fb38fc" providerId="ADAL" clId="{0C1126C5-BDCF-415B-9E32-D2E1BA8FB68F}" dt="2024-06-07T02:49:01.316" v="607" actId="478"/>
          <ac:spMkLst>
            <pc:docMk/>
            <pc:sldMk cId="171338507" sldId="639"/>
            <ac:spMk id="7" creationId="{768E1EB6-69B5-B7C3-14CA-B56D67CD960D}"/>
          </ac:spMkLst>
        </pc:spChg>
        <pc:spChg chg="del">
          <ac:chgData name="Trempel, Michelle" userId="f0fec30c-4c83-4b5e-9a78-e0e8e3fb38fc" providerId="ADAL" clId="{0C1126C5-BDCF-415B-9E32-D2E1BA8FB68F}" dt="2024-06-07T02:49:01.316" v="607" actId="478"/>
          <ac:spMkLst>
            <pc:docMk/>
            <pc:sldMk cId="171338507" sldId="639"/>
            <ac:spMk id="10" creationId="{3E4B6986-A3FF-1213-6F8C-D5E1A5B97E1F}"/>
          </ac:spMkLst>
        </pc:spChg>
        <pc:spChg chg="del">
          <ac:chgData name="Trempel, Michelle" userId="f0fec30c-4c83-4b5e-9a78-e0e8e3fb38fc" providerId="ADAL" clId="{0C1126C5-BDCF-415B-9E32-D2E1BA8FB68F}" dt="2024-06-07T02:49:04.848" v="608" actId="478"/>
          <ac:spMkLst>
            <pc:docMk/>
            <pc:sldMk cId="171338507" sldId="639"/>
            <ac:spMk id="12" creationId="{53ADA127-E25B-CA96-7FDC-42D0D5B71C1C}"/>
          </ac:spMkLst>
        </pc:spChg>
        <pc:spChg chg="del">
          <ac:chgData name="Trempel, Michelle" userId="f0fec30c-4c83-4b5e-9a78-e0e8e3fb38fc" providerId="ADAL" clId="{0C1126C5-BDCF-415B-9E32-D2E1BA8FB68F}" dt="2024-06-07T02:49:01.316" v="607" actId="478"/>
          <ac:spMkLst>
            <pc:docMk/>
            <pc:sldMk cId="171338507" sldId="639"/>
            <ac:spMk id="28" creationId="{1A87B450-F00B-C5F9-29D5-A521E1FAAE58}"/>
          </ac:spMkLst>
        </pc:spChg>
        <pc:grpChg chg="del">
          <ac:chgData name="Trempel, Michelle" userId="f0fec30c-4c83-4b5e-9a78-e0e8e3fb38fc" providerId="ADAL" clId="{0C1126C5-BDCF-415B-9E32-D2E1BA8FB68F}" dt="2024-06-07T02:49:01.316" v="607" actId="478"/>
          <ac:grpSpMkLst>
            <pc:docMk/>
            <pc:sldMk cId="171338507" sldId="639"/>
            <ac:grpSpMk id="9" creationId="{12E024CB-18F3-5010-DEB9-7C5F948C988C}"/>
          </ac:grpSpMkLst>
        </pc:grpChg>
        <pc:picChg chg="add mod">
          <ac:chgData name="Trempel, Michelle" userId="f0fec30c-4c83-4b5e-9a78-e0e8e3fb38fc" providerId="ADAL" clId="{0C1126C5-BDCF-415B-9E32-D2E1BA8FB68F}" dt="2024-06-07T02:49:19.999" v="611" actId="14100"/>
          <ac:picMkLst>
            <pc:docMk/>
            <pc:sldMk cId="171338507" sldId="639"/>
            <ac:picMk id="4" creationId="{09E45365-85DD-A3DB-3B86-F51234DC1924}"/>
          </ac:picMkLst>
        </pc:picChg>
        <pc:picChg chg="del">
          <ac:chgData name="Trempel, Michelle" userId="f0fec30c-4c83-4b5e-9a78-e0e8e3fb38fc" providerId="ADAL" clId="{0C1126C5-BDCF-415B-9E32-D2E1BA8FB68F}" dt="2024-06-07T02:49:01.316" v="607" actId="478"/>
          <ac:picMkLst>
            <pc:docMk/>
            <pc:sldMk cId="171338507" sldId="639"/>
            <ac:picMk id="11" creationId="{0E1A8CA1-A7B7-CDEA-8E92-516184A388D3}"/>
          </ac:picMkLst>
        </pc:picChg>
        <pc:picChg chg="del">
          <ac:chgData name="Trempel, Michelle" userId="f0fec30c-4c83-4b5e-9a78-e0e8e3fb38fc" providerId="ADAL" clId="{0C1126C5-BDCF-415B-9E32-D2E1BA8FB68F}" dt="2024-06-07T02:49:01.316" v="607" actId="478"/>
          <ac:picMkLst>
            <pc:docMk/>
            <pc:sldMk cId="171338507" sldId="639"/>
            <ac:picMk id="21" creationId="{FB64D147-0D0C-2129-D4B3-D7FC5AC4E2FD}"/>
          </ac:picMkLst>
        </pc:picChg>
      </pc:sldChg>
      <pc:sldChg chg="modNotesTx">
        <pc:chgData name="Trempel, Michelle" userId="f0fec30c-4c83-4b5e-9a78-e0e8e3fb38fc" providerId="ADAL" clId="{0C1126C5-BDCF-415B-9E32-D2E1BA8FB68F}" dt="2024-06-07T13:06:27.813" v="1696" actId="20577"/>
        <pc:sldMkLst>
          <pc:docMk/>
          <pc:sldMk cId="336478437" sldId="641"/>
        </pc:sldMkLst>
      </pc:sldChg>
      <pc:sldChg chg="del">
        <pc:chgData name="Trempel, Michelle" userId="f0fec30c-4c83-4b5e-9a78-e0e8e3fb38fc" providerId="ADAL" clId="{0C1126C5-BDCF-415B-9E32-D2E1BA8FB68F}" dt="2024-06-06T03:40:05.669" v="100" actId="47"/>
        <pc:sldMkLst>
          <pc:docMk/>
          <pc:sldMk cId="2244940531" sldId="642"/>
        </pc:sldMkLst>
      </pc:sldChg>
      <pc:sldChg chg="del">
        <pc:chgData name="Trempel, Michelle" userId="f0fec30c-4c83-4b5e-9a78-e0e8e3fb38fc" providerId="ADAL" clId="{0C1126C5-BDCF-415B-9E32-D2E1BA8FB68F}" dt="2024-06-05T00:21:06.757" v="46" actId="47"/>
        <pc:sldMkLst>
          <pc:docMk/>
          <pc:sldMk cId="111364698" sldId="643"/>
        </pc:sldMkLst>
      </pc:sldChg>
      <pc:sldChg chg="modNotesTx">
        <pc:chgData name="Trempel, Michelle" userId="f0fec30c-4c83-4b5e-9a78-e0e8e3fb38fc" providerId="ADAL" clId="{0C1126C5-BDCF-415B-9E32-D2E1BA8FB68F}" dt="2024-06-07T13:07:11.272" v="1704" actId="20577"/>
        <pc:sldMkLst>
          <pc:docMk/>
          <pc:sldMk cId="3802491962" sldId="644"/>
        </pc:sldMkLst>
      </pc:sldChg>
      <pc:sldChg chg="delSp del mod">
        <pc:chgData name="Trempel, Michelle" userId="f0fec30c-4c83-4b5e-9a78-e0e8e3fb38fc" providerId="ADAL" clId="{0C1126C5-BDCF-415B-9E32-D2E1BA8FB68F}" dt="2024-06-07T02:50:41.830" v="612" actId="47"/>
        <pc:sldMkLst>
          <pc:docMk/>
          <pc:sldMk cId="799750236" sldId="646"/>
        </pc:sldMkLst>
        <pc:spChg chg="del">
          <ac:chgData name="Trempel, Michelle" userId="f0fec30c-4c83-4b5e-9a78-e0e8e3fb38fc" providerId="ADAL" clId="{0C1126C5-BDCF-415B-9E32-D2E1BA8FB68F}" dt="2024-06-05T00:21:28.709" v="48" actId="478"/>
          <ac:spMkLst>
            <pc:docMk/>
            <pc:sldMk cId="799750236" sldId="646"/>
            <ac:spMk id="13" creationId="{EA6002D0-E91D-D9E5-2FF7-092684D5388F}"/>
          </ac:spMkLst>
        </pc:spChg>
        <pc:spChg chg="del">
          <ac:chgData name="Trempel, Michelle" userId="f0fec30c-4c83-4b5e-9a78-e0e8e3fb38fc" providerId="ADAL" clId="{0C1126C5-BDCF-415B-9E32-D2E1BA8FB68F}" dt="2024-06-05T00:21:33.686" v="49" actId="478"/>
          <ac:spMkLst>
            <pc:docMk/>
            <pc:sldMk cId="799750236" sldId="646"/>
            <ac:spMk id="23" creationId="{568A6867-DCA2-C5B1-E3BC-E5292F07CAA0}"/>
          </ac:spMkLst>
        </pc:spChg>
      </pc:sldChg>
      <pc:sldChg chg="del">
        <pc:chgData name="Trempel, Michelle" userId="f0fec30c-4c83-4b5e-9a78-e0e8e3fb38fc" providerId="ADAL" clId="{0C1126C5-BDCF-415B-9E32-D2E1BA8FB68F}" dt="2024-06-06T03:40:05.669" v="100" actId="47"/>
        <pc:sldMkLst>
          <pc:docMk/>
          <pc:sldMk cId="1250630071" sldId="647"/>
        </pc:sldMkLst>
      </pc:sldChg>
      <pc:sldChg chg="addSp delSp modSp mod modShow modNotesTx">
        <pc:chgData name="Trempel, Michelle" userId="f0fec30c-4c83-4b5e-9a78-e0e8e3fb38fc" providerId="ADAL" clId="{0C1126C5-BDCF-415B-9E32-D2E1BA8FB68F}" dt="2024-06-07T13:07:52.627" v="1711" actId="20577"/>
        <pc:sldMkLst>
          <pc:docMk/>
          <pc:sldMk cId="1433176345" sldId="648"/>
        </pc:sldMkLst>
        <pc:spChg chg="add mod">
          <ac:chgData name="Trempel, Michelle" userId="f0fec30c-4c83-4b5e-9a78-e0e8e3fb38fc" providerId="ADAL" clId="{0C1126C5-BDCF-415B-9E32-D2E1BA8FB68F}" dt="2024-06-07T02:54:19.727" v="706" actId="1076"/>
          <ac:spMkLst>
            <pc:docMk/>
            <pc:sldMk cId="1433176345" sldId="648"/>
            <ac:spMk id="4" creationId="{69BA2371-F0AD-72D9-C803-5F7FAB927F00}"/>
          </ac:spMkLst>
        </pc:spChg>
        <pc:spChg chg="mod">
          <ac:chgData name="Trempel, Michelle" userId="f0fec30c-4c83-4b5e-9a78-e0e8e3fb38fc" providerId="ADAL" clId="{0C1126C5-BDCF-415B-9E32-D2E1BA8FB68F}" dt="2024-06-07T02:51:04.164" v="616" actId="20577"/>
          <ac:spMkLst>
            <pc:docMk/>
            <pc:sldMk cId="1433176345" sldId="648"/>
            <ac:spMk id="5" creationId="{FFD17B6D-C89A-4396-23BA-6DAC6E8BF92B}"/>
          </ac:spMkLst>
        </pc:spChg>
        <pc:spChg chg="add mod">
          <ac:chgData name="Trempel, Michelle" userId="f0fec30c-4c83-4b5e-9a78-e0e8e3fb38fc" providerId="ADAL" clId="{0C1126C5-BDCF-415B-9E32-D2E1BA8FB68F}" dt="2024-06-07T02:54:19.727" v="706" actId="1076"/>
          <ac:spMkLst>
            <pc:docMk/>
            <pc:sldMk cId="1433176345" sldId="648"/>
            <ac:spMk id="6" creationId="{95D1F130-61EE-9CB1-5AE1-F16357402DFC}"/>
          </ac:spMkLst>
        </pc:spChg>
        <pc:spChg chg="mod">
          <ac:chgData name="Trempel, Michelle" userId="f0fec30c-4c83-4b5e-9a78-e0e8e3fb38fc" providerId="ADAL" clId="{0C1126C5-BDCF-415B-9E32-D2E1BA8FB68F}" dt="2024-06-07T02:54:19.727" v="706" actId="1076"/>
          <ac:spMkLst>
            <pc:docMk/>
            <pc:sldMk cId="1433176345" sldId="648"/>
            <ac:spMk id="13" creationId="{4C628063-5B42-5CF3-17D4-264E807C674C}"/>
          </ac:spMkLst>
        </pc:spChg>
        <pc:spChg chg="mod">
          <ac:chgData name="Trempel, Michelle" userId="f0fec30c-4c83-4b5e-9a78-e0e8e3fb38fc" providerId="ADAL" clId="{0C1126C5-BDCF-415B-9E32-D2E1BA8FB68F}" dt="2024-06-07T02:54:19.727" v="706" actId="1076"/>
          <ac:spMkLst>
            <pc:docMk/>
            <pc:sldMk cId="1433176345" sldId="648"/>
            <ac:spMk id="14" creationId="{908FABAA-17C0-9041-5810-1BD2E599ADAE}"/>
          </ac:spMkLst>
        </pc:spChg>
        <pc:spChg chg="del">
          <ac:chgData name="Trempel, Michelle" userId="f0fec30c-4c83-4b5e-9a78-e0e8e3fb38fc" providerId="ADAL" clId="{0C1126C5-BDCF-415B-9E32-D2E1BA8FB68F}" dt="2024-06-07T02:52:12.426" v="634" actId="478"/>
          <ac:spMkLst>
            <pc:docMk/>
            <pc:sldMk cId="1433176345" sldId="648"/>
            <ac:spMk id="31" creationId="{F0646489-987F-E730-D4AF-CEDE8D47C5DF}"/>
          </ac:spMkLst>
        </pc:spChg>
        <pc:spChg chg="del">
          <ac:chgData name="Trempel, Michelle" userId="f0fec30c-4c83-4b5e-9a78-e0e8e3fb38fc" providerId="ADAL" clId="{0C1126C5-BDCF-415B-9E32-D2E1BA8FB68F}" dt="2024-06-07T02:52:20.053" v="637" actId="478"/>
          <ac:spMkLst>
            <pc:docMk/>
            <pc:sldMk cId="1433176345" sldId="648"/>
            <ac:spMk id="34" creationId="{61928543-07F5-6260-E785-E0038EB74914}"/>
          </ac:spMkLst>
        </pc:spChg>
        <pc:picChg chg="mod">
          <ac:chgData name="Trempel, Michelle" userId="f0fec30c-4c83-4b5e-9a78-e0e8e3fb38fc" providerId="ADAL" clId="{0C1126C5-BDCF-415B-9E32-D2E1BA8FB68F}" dt="2024-06-07T02:52:03.617" v="631" actId="1076"/>
          <ac:picMkLst>
            <pc:docMk/>
            <pc:sldMk cId="1433176345" sldId="648"/>
            <ac:picMk id="10" creationId="{DD74A49E-30C5-8A12-9455-EA47170D4837}"/>
          </ac:picMkLst>
        </pc:picChg>
        <pc:picChg chg="mod">
          <ac:chgData name="Trempel, Michelle" userId="f0fec30c-4c83-4b5e-9a78-e0e8e3fb38fc" providerId="ADAL" clId="{0C1126C5-BDCF-415B-9E32-D2E1BA8FB68F}" dt="2024-06-07T02:52:06.480" v="632" actId="1076"/>
          <ac:picMkLst>
            <pc:docMk/>
            <pc:sldMk cId="1433176345" sldId="648"/>
            <ac:picMk id="12" creationId="{C67B752E-6F5B-AA26-6D5E-41D06FEC8FC3}"/>
          </ac:picMkLst>
        </pc:picChg>
        <pc:picChg chg="mod">
          <ac:chgData name="Trempel, Michelle" userId="f0fec30c-4c83-4b5e-9a78-e0e8e3fb38fc" providerId="ADAL" clId="{0C1126C5-BDCF-415B-9E32-D2E1BA8FB68F}" dt="2024-06-07T02:52:01.344" v="630" actId="1076"/>
          <ac:picMkLst>
            <pc:docMk/>
            <pc:sldMk cId="1433176345" sldId="648"/>
            <ac:picMk id="28" creationId="{5F4E5A19-1704-303D-4E82-30C9706D57C6}"/>
          </ac:picMkLst>
        </pc:picChg>
        <pc:picChg chg="mod">
          <ac:chgData name="Trempel, Michelle" userId="f0fec30c-4c83-4b5e-9a78-e0e8e3fb38fc" providerId="ADAL" clId="{0C1126C5-BDCF-415B-9E32-D2E1BA8FB68F}" dt="2024-06-07T02:52:09.734" v="633" actId="1076"/>
          <ac:picMkLst>
            <pc:docMk/>
            <pc:sldMk cId="1433176345" sldId="648"/>
            <ac:picMk id="30" creationId="{2B4FF254-1457-F87B-A0E3-D6F776BB02D8}"/>
          </ac:picMkLst>
        </pc:picChg>
        <pc:cxnChg chg="add mod">
          <ac:chgData name="Trempel, Michelle" userId="f0fec30c-4c83-4b5e-9a78-e0e8e3fb38fc" providerId="ADAL" clId="{0C1126C5-BDCF-415B-9E32-D2E1BA8FB68F}" dt="2024-06-07T02:54:50.064" v="712" actId="1076"/>
          <ac:cxnSpMkLst>
            <pc:docMk/>
            <pc:sldMk cId="1433176345" sldId="648"/>
            <ac:cxnSpMk id="9" creationId="{E0F190DC-7EFE-A62E-F74F-2135C8554236}"/>
          </ac:cxnSpMkLst>
        </pc:cxnChg>
        <pc:cxnChg chg="del mod">
          <ac:chgData name="Trempel, Michelle" userId="f0fec30c-4c83-4b5e-9a78-e0e8e3fb38fc" providerId="ADAL" clId="{0C1126C5-BDCF-415B-9E32-D2E1BA8FB68F}" dt="2024-06-07T02:50:58.235" v="614" actId="478"/>
          <ac:cxnSpMkLst>
            <pc:docMk/>
            <pc:sldMk cId="1433176345" sldId="648"/>
            <ac:cxnSpMk id="16" creationId="{E797CE74-9CCD-52AA-BA22-9EA178EE00F7}"/>
          </ac:cxnSpMkLst>
        </pc:cxnChg>
        <pc:cxnChg chg="del">
          <ac:chgData name="Trempel, Michelle" userId="f0fec30c-4c83-4b5e-9a78-e0e8e3fb38fc" providerId="ADAL" clId="{0C1126C5-BDCF-415B-9E32-D2E1BA8FB68F}" dt="2024-06-07T02:52:17.137" v="636" actId="478"/>
          <ac:cxnSpMkLst>
            <pc:docMk/>
            <pc:sldMk cId="1433176345" sldId="648"/>
            <ac:cxnSpMk id="17" creationId="{C615D17F-6701-7E67-13AB-D1918D429251}"/>
          </ac:cxnSpMkLst>
        </pc:cxnChg>
        <pc:cxnChg chg="add mod">
          <ac:chgData name="Trempel, Michelle" userId="f0fec30c-4c83-4b5e-9a78-e0e8e3fb38fc" providerId="ADAL" clId="{0C1126C5-BDCF-415B-9E32-D2E1BA8FB68F}" dt="2024-06-07T02:55:18.650" v="719" actId="1076"/>
          <ac:cxnSpMkLst>
            <pc:docMk/>
            <pc:sldMk cId="1433176345" sldId="648"/>
            <ac:cxnSpMk id="18" creationId="{CEF3F995-96FA-032B-0E5F-EA0AE923AB6E}"/>
          </ac:cxnSpMkLst>
        </pc:cxnChg>
        <pc:cxnChg chg="add mod">
          <ac:chgData name="Trempel, Michelle" userId="f0fec30c-4c83-4b5e-9a78-e0e8e3fb38fc" providerId="ADAL" clId="{0C1126C5-BDCF-415B-9E32-D2E1BA8FB68F}" dt="2024-06-07T02:55:23.965" v="721" actId="1076"/>
          <ac:cxnSpMkLst>
            <pc:docMk/>
            <pc:sldMk cId="1433176345" sldId="648"/>
            <ac:cxnSpMk id="20" creationId="{AF633BFC-21C6-DDE0-20A3-EF5D9A206D39}"/>
          </ac:cxnSpMkLst>
        </pc:cxnChg>
        <pc:cxnChg chg="add mod">
          <ac:chgData name="Trempel, Michelle" userId="f0fec30c-4c83-4b5e-9a78-e0e8e3fb38fc" providerId="ADAL" clId="{0C1126C5-BDCF-415B-9E32-D2E1BA8FB68F}" dt="2024-06-07T02:55:28.047" v="723" actId="1076"/>
          <ac:cxnSpMkLst>
            <pc:docMk/>
            <pc:sldMk cId="1433176345" sldId="648"/>
            <ac:cxnSpMk id="21" creationId="{B13AF814-D39B-EF57-5043-E242ABC55EE6}"/>
          </ac:cxnSpMkLst>
        </pc:cxnChg>
        <pc:cxnChg chg="add mod">
          <ac:chgData name="Trempel, Michelle" userId="f0fec30c-4c83-4b5e-9a78-e0e8e3fb38fc" providerId="ADAL" clId="{0C1126C5-BDCF-415B-9E32-D2E1BA8FB68F}" dt="2024-06-07T02:55:34.369" v="725" actId="1076"/>
          <ac:cxnSpMkLst>
            <pc:docMk/>
            <pc:sldMk cId="1433176345" sldId="648"/>
            <ac:cxnSpMk id="22" creationId="{FC1AFE0C-BD06-7BDC-4705-519A13E95636}"/>
          </ac:cxnSpMkLst>
        </pc:cxnChg>
        <pc:cxnChg chg="del">
          <ac:chgData name="Trempel, Michelle" userId="f0fec30c-4c83-4b5e-9a78-e0e8e3fb38fc" providerId="ADAL" clId="{0C1126C5-BDCF-415B-9E32-D2E1BA8FB68F}" dt="2024-06-07T02:52:14.854" v="635" actId="478"/>
          <ac:cxnSpMkLst>
            <pc:docMk/>
            <pc:sldMk cId="1433176345" sldId="648"/>
            <ac:cxnSpMk id="33" creationId="{3D4E9AA6-7A54-0960-7C2C-4A0F5957461B}"/>
          </ac:cxnSpMkLst>
        </pc:cxnChg>
      </pc:sldChg>
      <pc:sldChg chg="del">
        <pc:chgData name="Trempel, Michelle" userId="f0fec30c-4c83-4b5e-9a78-e0e8e3fb38fc" providerId="ADAL" clId="{0C1126C5-BDCF-415B-9E32-D2E1BA8FB68F}" dt="2024-06-06T16:54:32.832" v="133" actId="47"/>
        <pc:sldMkLst>
          <pc:docMk/>
          <pc:sldMk cId="1442173888" sldId="649"/>
        </pc:sldMkLst>
      </pc:sldChg>
      <pc:sldChg chg="del">
        <pc:chgData name="Trempel, Michelle" userId="f0fec30c-4c83-4b5e-9a78-e0e8e3fb38fc" providerId="ADAL" clId="{0C1126C5-BDCF-415B-9E32-D2E1BA8FB68F}" dt="2024-06-06T16:54:43.594" v="136" actId="47"/>
        <pc:sldMkLst>
          <pc:docMk/>
          <pc:sldMk cId="37325477" sldId="651"/>
        </pc:sldMkLst>
      </pc:sldChg>
      <pc:sldChg chg="del">
        <pc:chgData name="Trempel, Michelle" userId="f0fec30c-4c83-4b5e-9a78-e0e8e3fb38fc" providerId="ADAL" clId="{0C1126C5-BDCF-415B-9E32-D2E1BA8FB68F}" dt="2024-06-05T00:24:49.270" v="99" actId="47"/>
        <pc:sldMkLst>
          <pc:docMk/>
          <pc:sldMk cId="3815848350" sldId="652"/>
        </pc:sldMkLst>
      </pc:sldChg>
      <pc:sldChg chg="del">
        <pc:chgData name="Trempel, Michelle" userId="f0fec30c-4c83-4b5e-9a78-e0e8e3fb38fc" providerId="ADAL" clId="{0C1126C5-BDCF-415B-9E32-D2E1BA8FB68F}" dt="2024-06-05T00:24:49.270" v="99" actId="47"/>
        <pc:sldMkLst>
          <pc:docMk/>
          <pc:sldMk cId="2355836146" sldId="653"/>
        </pc:sldMkLst>
      </pc:sldChg>
      <pc:sldChg chg="del">
        <pc:chgData name="Trempel, Michelle" userId="f0fec30c-4c83-4b5e-9a78-e0e8e3fb38fc" providerId="ADAL" clId="{0C1126C5-BDCF-415B-9E32-D2E1BA8FB68F}" dt="2024-06-05T00:24:49.270" v="99" actId="47"/>
        <pc:sldMkLst>
          <pc:docMk/>
          <pc:sldMk cId="887218520" sldId="654"/>
        </pc:sldMkLst>
      </pc:sldChg>
      <pc:sldChg chg="del">
        <pc:chgData name="Trempel, Michelle" userId="f0fec30c-4c83-4b5e-9a78-e0e8e3fb38fc" providerId="ADAL" clId="{0C1126C5-BDCF-415B-9E32-D2E1BA8FB68F}" dt="2024-06-05T00:24:09.326" v="97" actId="47"/>
        <pc:sldMkLst>
          <pc:docMk/>
          <pc:sldMk cId="624466022" sldId="655"/>
        </pc:sldMkLst>
      </pc:sldChg>
      <pc:sldChg chg="del">
        <pc:chgData name="Trempel, Michelle" userId="f0fec30c-4c83-4b5e-9a78-e0e8e3fb38fc" providerId="ADAL" clId="{0C1126C5-BDCF-415B-9E32-D2E1BA8FB68F}" dt="2024-06-07T03:59:14.990" v="1152" actId="47"/>
        <pc:sldMkLst>
          <pc:docMk/>
          <pc:sldMk cId="2183891537" sldId="657"/>
        </pc:sldMkLst>
      </pc:sldChg>
      <pc:sldChg chg="del">
        <pc:chgData name="Trempel, Michelle" userId="f0fec30c-4c83-4b5e-9a78-e0e8e3fb38fc" providerId="ADAL" clId="{0C1126C5-BDCF-415B-9E32-D2E1BA8FB68F}" dt="2024-06-07T03:59:17.742" v="1153" actId="47"/>
        <pc:sldMkLst>
          <pc:docMk/>
          <pc:sldMk cId="2478008501" sldId="658"/>
        </pc:sldMkLst>
      </pc:sldChg>
      <pc:sldChg chg="del">
        <pc:chgData name="Trempel, Michelle" userId="f0fec30c-4c83-4b5e-9a78-e0e8e3fb38fc" providerId="ADAL" clId="{0C1126C5-BDCF-415B-9E32-D2E1BA8FB68F}" dt="2024-06-06T03:40:05.669" v="100" actId="47"/>
        <pc:sldMkLst>
          <pc:docMk/>
          <pc:sldMk cId="3669238504" sldId="659"/>
        </pc:sldMkLst>
      </pc:sldChg>
      <pc:sldChg chg="del">
        <pc:chgData name="Trempel, Michelle" userId="f0fec30c-4c83-4b5e-9a78-e0e8e3fb38fc" providerId="ADAL" clId="{0C1126C5-BDCF-415B-9E32-D2E1BA8FB68F}" dt="2024-06-06T03:40:05.669" v="100" actId="47"/>
        <pc:sldMkLst>
          <pc:docMk/>
          <pc:sldMk cId="3431848767" sldId="660"/>
        </pc:sldMkLst>
      </pc:sldChg>
      <pc:sldChg chg="del">
        <pc:chgData name="Trempel, Michelle" userId="f0fec30c-4c83-4b5e-9a78-e0e8e3fb38fc" providerId="ADAL" clId="{0C1126C5-BDCF-415B-9E32-D2E1BA8FB68F}" dt="2024-06-06T03:40:05.669" v="100" actId="47"/>
        <pc:sldMkLst>
          <pc:docMk/>
          <pc:sldMk cId="756912489" sldId="661"/>
        </pc:sldMkLst>
      </pc:sldChg>
      <pc:sldChg chg="del">
        <pc:chgData name="Trempel, Michelle" userId="f0fec30c-4c83-4b5e-9a78-e0e8e3fb38fc" providerId="ADAL" clId="{0C1126C5-BDCF-415B-9E32-D2E1BA8FB68F}" dt="2024-06-06T03:40:05.669" v="100" actId="47"/>
        <pc:sldMkLst>
          <pc:docMk/>
          <pc:sldMk cId="1639856072" sldId="662"/>
        </pc:sldMkLst>
      </pc:sldChg>
      <pc:sldChg chg="del">
        <pc:chgData name="Trempel, Michelle" userId="f0fec30c-4c83-4b5e-9a78-e0e8e3fb38fc" providerId="ADAL" clId="{0C1126C5-BDCF-415B-9E32-D2E1BA8FB68F}" dt="2024-06-06T03:40:05.669" v="100" actId="47"/>
        <pc:sldMkLst>
          <pc:docMk/>
          <pc:sldMk cId="1010768474" sldId="663"/>
        </pc:sldMkLst>
      </pc:sldChg>
      <pc:sldChg chg="addSp delSp modSp add mod modNotesTx">
        <pc:chgData name="Trempel, Michelle" userId="f0fec30c-4c83-4b5e-9a78-e0e8e3fb38fc" providerId="ADAL" clId="{0C1126C5-BDCF-415B-9E32-D2E1BA8FB68F}" dt="2024-06-07T13:08:33.029" v="1720" actId="20577"/>
        <pc:sldMkLst>
          <pc:docMk/>
          <pc:sldMk cId="1931530342" sldId="665"/>
        </pc:sldMkLst>
        <pc:spChg chg="add mod">
          <ac:chgData name="Trempel, Michelle" userId="f0fec30c-4c83-4b5e-9a78-e0e8e3fb38fc" providerId="ADAL" clId="{0C1126C5-BDCF-415B-9E32-D2E1BA8FB68F}" dt="2024-06-07T03:53:20.639" v="1088" actId="20577"/>
          <ac:spMkLst>
            <pc:docMk/>
            <pc:sldMk cId="1931530342" sldId="665"/>
            <ac:spMk id="4" creationId="{1710CF18-C10E-A843-B5A4-706EEACC1F3A}"/>
          </ac:spMkLst>
        </pc:spChg>
        <pc:spChg chg="mod">
          <ac:chgData name="Trempel, Michelle" userId="f0fec30c-4c83-4b5e-9a78-e0e8e3fb38fc" providerId="ADAL" clId="{0C1126C5-BDCF-415B-9E32-D2E1BA8FB68F}" dt="2024-06-07T02:39:04.648" v="604" actId="20577"/>
          <ac:spMkLst>
            <pc:docMk/>
            <pc:sldMk cId="1931530342" sldId="665"/>
            <ac:spMk id="5" creationId="{77A475B1-9375-1A88-2546-0FA828969D57}"/>
          </ac:spMkLst>
        </pc:spChg>
        <pc:spChg chg="del">
          <ac:chgData name="Trempel, Michelle" userId="f0fec30c-4c83-4b5e-9a78-e0e8e3fb38fc" providerId="ADAL" clId="{0C1126C5-BDCF-415B-9E32-D2E1BA8FB68F}" dt="2024-06-07T02:39:14.884" v="606" actId="478"/>
          <ac:spMkLst>
            <pc:docMk/>
            <pc:sldMk cId="1931530342" sldId="665"/>
            <ac:spMk id="38" creationId="{043E8788-F45D-985D-B247-E960CEF4CAF8}"/>
          </ac:spMkLst>
        </pc:spChg>
        <pc:spChg chg="del">
          <ac:chgData name="Trempel, Michelle" userId="f0fec30c-4c83-4b5e-9a78-e0e8e3fb38fc" providerId="ADAL" clId="{0C1126C5-BDCF-415B-9E32-D2E1BA8FB68F}" dt="2024-06-07T02:39:14.884" v="606" actId="478"/>
          <ac:spMkLst>
            <pc:docMk/>
            <pc:sldMk cId="1931530342" sldId="665"/>
            <ac:spMk id="39" creationId="{77A54A80-710C-A739-0A4D-2468EF011BC8}"/>
          </ac:spMkLst>
        </pc:spChg>
        <pc:spChg chg="del">
          <ac:chgData name="Trempel, Michelle" userId="f0fec30c-4c83-4b5e-9a78-e0e8e3fb38fc" providerId="ADAL" clId="{0C1126C5-BDCF-415B-9E32-D2E1BA8FB68F}" dt="2024-06-07T02:39:09.765" v="605" actId="478"/>
          <ac:spMkLst>
            <pc:docMk/>
            <pc:sldMk cId="1931530342" sldId="665"/>
            <ac:spMk id="40" creationId="{B5CD7FF6-4023-D1F2-F007-8C30A087C605}"/>
          </ac:spMkLst>
        </pc:spChg>
        <pc:spChg chg="del">
          <ac:chgData name="Trempel, Michelle" userId="f0fec30c-4c83-4b5e-9a78-e0e8e3fb38fc" providerId="ADAL" clId="{0C1126C5-BDCF-415B-9E32-D2E1BA8FB68F}" dt="2024-06-07T02:39:14.884" v="606" actId="478"/>
          <ac:spMkLst>
            <pc:docMk/>
            <pc:sldMk cId="1931530342" sldId="665"/>
            <ac:spMk id="50" creationId="{581543EF-6574-1C5D-3BCD-91CEB078F000}"/>
          </ac:spMkLst>
        </pc:spChg>
        <pc:spChg chg="del">
          <ac:chgData name="Trempel, Michelle" userId="f0fec30c-4c83-4b5e-9a78-e0e8e3fb38fc" providerId="ADAL" clId="{0C1126C5-BDCF-415B-9E32-D2E1BA8FB68F}" dt="2024-06-07T02:39:09.765" v="605" actId="478"/>
          <ac:spMkLst>
            <pc:docMk/>
            <pc:sldMk cId="1931530342" sldId="665"/>
            <ac:spMk id="51" creationId="{BA4690EB-43F6-D37F-4C68-30A35C60C12B}"/>
          </ac:spMkLst>
        </pc:spChg>
        <pc:grpChg chg="del">
          <ac:chgData name="Trempel, Michelle" userId="f0fec30c-4c83-4b5e-9a78-e0e8e3fb38fc" providerId="ADAL" clId="{0C1126C5-BDCF-415B-9E32-D2E1BA8FB68F}" dt="2024-06-07T02:39:14.884" v="606" actId="478"/>
          <ac:grpSpMkLst>
            <pc:docMk/>
            <pc:sldMk cId="1931530342" sldId="665"/>
            <ac:grpSpMk id="49" creationId="{6C23BFEB-79D8-AF17-97BF-406C5A25CE4A}"/>
          </ac:grpSpMkLst>
        </pc:grpChg>
        <pc:graphicFrameChg chg="add del mod">
          <ac:chgData name="Trempel, Michelle" userId="f0fec30c-4c83-4b5e-9a78-e0e8e3fb38fc" providerId="ADAL" clId="{0C1126C5-BDCF-415B-9E32-D2E1BA8FB68F}" dt="2024-06-07T04:42:32.787" v="1689" actId="478"/>
          <ac:graphicFrameMkLst>
            <pc:docMk/>
            <pc:sldMk cId="1931530342" sldId="665"/>
            <ac:graphicFrameMk id="3" creationId="{081316E0-28F2-2959-AA14-38DB39F6CB5A}"/>
          </ac:graphicFrameMkLst>
        </pc:graphicFrameChg>
        <pc:graphicFrameChg chg="add mod">
          <ac:chgData name="Trempel, Michelle" userId="f0fec30c-4c83-4b5e-9a78-e0e8e3fb38fc" providerId="ADAL" clId="{0C1126C5-BDCF-415B-9E32-D2E1BA8FB68F}" dt="2024-06-07T04:42:38.276" v="1693" actId="1076"/>
          <ac:graphicFrameMkLst>
            <pc:docMk/>
            <pc:sldMk cId="1931530342" sldId="665"/>
            <ac:graphicFrameMk id="6" creationId="{EBD38AD7-573D-3277-CBB5-5AC7FF2B8103}"/>
          </ac:graphicFrameMkLst>
        </pc:graphicFrameChg>
        <pc:picChg chg="del">
          <ac:chgData name="Trempel, Michelle" userId="f0fec30c-4c83-4b5e-9a78-e0e8e3fb38fc" providerId="ADAL" clId="{0C1126C5-BDCF-415B-9E32-D2E1BA8FB68F}" dt="2024-06-07T02:39:14.884" v="606" actId="478"/>
          <ac:picMkLst>
            <pc:docMk/>
            <pc:sldMk cId="1931530342" sldId="665"/>
            <ac:picMk id="14" creationId="{3226958C-5A81-C374-1B3B-4446690A1FCB}"/>
          </ac:picMkLst>
        </pc:picChg>
        <pc:picChg chg="del">
          <ac:chgData name="Trempel, Michelle" userId="f0fec30c-4c83-4b5e-9a78-e0e8e3fb38fc" providerId="ADAL" clId="{0C1126C5-BDCF-415B-9E32-D2E1BA8FB68F}" dt="2024-06-07T02:39:09.765" v="605" actId="478"/>
          <ac:picMkLst>
            <pc:docMk/>
            <pc:sldMk cId="1931530342" sldId="665"/>
            <ac:picMk id="35" creationId="{835F9C72-A953-1D6B-7437-0CB635A9E31E}"/>
          </ac:picMkLst>
        </pc:picChg>
        <pc:picChg chg="del">
          <ac:chgData name="Trempel, Michelle" userId="f0fec30c-4c83-4b5e-9a78-e0e8e3fb38fc" providerId="ADAL" clId="{0C1126C5-BDCF-415B-9E32-D2E1BA8FB68F}" dt="2024-06-07T02:39:09.765" v="605" actId="478"/>
          <ac:picMkLst>
            <pc:docMk/>
            <pc:sldMk cId="1931530342" sldId="665"/>
            <ac:picMk id="37" creationId="{2F5970FB-98F1-39FB-A9FF-FC3E6F16E007}"/>
          </ac:picMkLst>
        </pc:picChg>
      </pc:sldChg>
      <pc:sldChg chg="del">
        <pc:chgData name="Trempel, Michelle" userId="f0fec30c-4c83-4b5e-9a78-e0e8e3fb38fc" providerId="ADAL" clId="{0C1126C5-BDCF-415B-9E32-D2E1BA8FB68F}" dt="2024-06-06T03:40:05.669" v="100" actId="47"/>
        <pc:sldMkLst>
          <pc:docMk/>
          <pc:sldMk cId="2558604223" sldId="665"/>
        </pc:sldMkLst>
      </pc:sldChg>
      <pc:sldChg chg="addSp delSp modSp add mod modNotesTx">
        <pc:chgData name="Trempel, Michelle" userId="f0fec30c-4c83-4b5e-9a78-e0e8e3fb38fc" providerId="ADAL" clId="{0C1126C5-BDCF-415B-9E32-D2E1BA8FB68F}" dt="2024-06-07T13:07:37.652" v="1709" actId="20577"/>
        <pc:sldMkLst>
          <pc:docMk/>
          <pc:sldMk cId="860821405" sldId="666"/>
        </pc:sldMkLst>
        <pc:spChg chg="del">
          <ac:chgData name="Trempel, Michelle" userId="f0fec30c-4c83-4b5e-9a78-e0e8e3fb38fc" providerId="ADAL" clId="{0C1126C5-BDCF-415B-9E32-D2E1BA8FB68F}" dt="2024-06-07T03:00:20.188" v="761" actId="478"/>
          <ac:spMkLst>
            <pc:docMk/>
            <pc:sldMk cId="860821405" sldId="666"/>
            <ac:spMk id="2" creationId="{16E310CA-5CC8-8CF9-D48A-AD91B128E47D}"/>
          </ac:spMkLst>
        </pc:spChg>
        <pc:spChg chg="del">
          <ac:chgData name="Trempel, Michelle" userId="f0fec30c-4c83-4b5e-9a78-e0e8e3fb38fc" providerId="ADAL" clId="{0C1126C5-BDCF-415B-9E32-D2E1BA8FB68F}" dt="2024-06-07T02:58:14.219" v="733" actId="478"/>
          <ac:spMkLst>
            <pc:docMk/>
            <pc:sldMk cId="860821405" sldId="666"/>
            <ac:spMk id="4" creationId="{7E02A4AA-457E-0DFE-2C78-9CCA02A7E41B}"/>
          </ac:spMkLst>
        </pc:spChg>
        <pc:spChg chg="mod">
          <ac:chgData name="Trempel, Michelle" userId="f0fec30c-4c83-4b5e-9a78-e0e8e3fb38fc" providerId="ADAL" clId="{0C1126C5-BDCF-415B-9E32-D2E1BA8FB68F}" dt="2024-06-07T02:59:49.558" v="755" actId="20577"/>
          <ac:spMkLst>
            <pc:docMk/>
            <pc:sldMk cId="860821405" sldId="666"/>
            <ac:spMk id="5" creationId="{A5730BA2-0BB4-42EF-B27E-2EC4E911ED50}"/>
          </ac:spMkLst>
        </pc:spChg>
        <pc:spChg chg="del">
          <ac:chgData name="Trempel, Michelle" userId="f0fec30c-4c83-4b5e-9a78-e0e8e3fb38fc" providerId="ADAL" clId="{0C1126C5-BDCF-415B-9E32-D2E1BA8FB68F}" dt="2024-06-07T02:58:14.219" v="733" actId="478"/>
          <ac:spMkLst>
            <pc:docMk/>
            <pc:sldMk cId="860821405" sldId="666"/>
            <ac:spMk id="6" creationId="{1C5783C8-21C2-68A8-5586-8865C39F7E05}"/>
          </ac:spMkLst>
        </pc:spChg>
        <pc:spChg chg="del">
          <ac:chgData name="Trempel, Michelle" userId="f0fec30c-4c83-4b5e-9a78-e0e8e3fb38fc" providerId="ADAL" clId="{0C1126C5-BDCF-415B-9E32-D2E1BA8FB68F}" dt="2024-06-07T02:58:14.219" v="733" actId="478"/>
          <ac:spMkLst>
            <pc:docMk/>
            <pc:sldMk cId="860821405" sldId="666"/>
            <ac:spMk id="7" creationId="{6E882608-7E29-7665-DFE1-550EFB677436}"/>
          </ac:spMkLst>
        </pc:spChg>
        <pc:spChg chg="del">
          <ac:chgData name="Trempel, Michelle" userId="f0fec30c-4c83-4b5e-9a78-e0e8e3fb38fc" providerId="ADAL" clId="{0C1126C5-BDCF-415B-9E32-D2E1BA8FB68F}" dt="2024-06-07T02:58:14.219" v="733" actId="478"/>
          <ac:spMkLst>
            <pc:docMk/>
            <pc:sldMk cId="860821405" sldId="666"/>
            <ac:spMk id="8" creationId="{F421A276-ECC2-94FB-AA35-3DD03CB8E8A7}"/>
          </ac:spMkLst>
        </pc:spChg>
        <pc:spChg chg="add mod">
          <ac:chgData name="Trempel, Michelle" userId="f0fec30c-4c83-4b5e-9a78-e0e8e3fb38fc" providerId="ADAL" clId="{0C1126C5-BDCF-415B-9E32-D2E1BA8FB68F}" dt="2024-06-07T02:58:15.370" v="734"/>
          <ac:spMkLst>
            <pc:docMk/>
            <pc:sldMk cId="860821405" sldId="666"/>
            <ac:spMk id="15" creationId="{0FB23EFB-E162-B7C1-8A10-37A88E3FE2BA}"/>
          </ac:spMkLst>
        </pc:spChg>
        <pc:spChg chg="add mod">
          <ac:chgData name="Trempel, Michelle" userId="f0fec30c-4c83-4b5e-9a78-e0e8e3fb38fc" providerId="ADAL" clId="{0C1126C5-BDCF-415B-9E32-D2E1BA8FB68F}" dt="2024-06-07T02:58:15.370" v="734"/>
          <ac:spMkLst>
            <pc:docMk/>
            <pc:sldMk cId="860821405" sldId="666"/>
            <ac:spMk id="16" creationId="{3691BDF6-B8E6-9063-38B5-7D3F59AF3263}"/>
          </ac:spMkLst>
        </pc:spChg>
        <pc:spChg chg="add mod">
          <ac:chgData name="Trempel, Michelle" userId="f0fec30c-4c83-4b5e-9a78-e0e8e3fb38fc" providerId="ADAL" clId="{0C1126C5-BDCF-415B-9E32-D2E1BA8FB68F}" dt="2024-06-07T02:58:15.370" v="734"/>
          <ac:spMkLst>
            <pc:docMk/>
            <pc:sldMk cId="860821405" sldId="666"/>
            <ac:spMk id="18" creationId="{381C6A40-7212-1D79-5CE7-599382C06D21}"/>
          </ac:spMkLst>
        </pc:spChg>
        <pc:spChg chg="add mod">
          <ac:chgData name="Trempel, Michelle" userId="f0fec30c-4c83-4b5e-9a78-e0e8e3fb38fc" providerId="ADAL" clId="{0C1126C5-BDCF-415B-9E32-D2E1BA8FB68F}" dt="2024-06-07T02:58:15.370" v="734"/>
          <ac:spMkLst>
            <pc:docMk/>
            <pc:sldMk cId="860821405" sldId="666"/>
            <ac:spMk id="19" creationId="{D36CD080-731D-8B07-C605-D23138DFF8EA}"/>
          </ac:spMkLst>
        </pc:spChg>
        <pc:spChg chg="add mod">
          <ac:chgData name="Trempel, Michelle" userId="f0fec30c-4c83-4b5e-9a78-e0e8e3fb38fc" providerId="ADAL" clId="{0C1126C5-BDCF-415B-9E32-D2E1BA8FB68F}" dt="2024-06-07T02:58:24.565" v="735"/>
          <ac:spMkLst>
            <pc:docMk/>
            <pc:sldMk cId="860821405" sldId="666"/>
            <ac:spMk id="26" creationId="{11357645-3A0F-3C29-B918-6F03E283CF69}"/>
          </ac:spMkLst>
        </pc:spChg>
        <pc:spChg chg="add mod">
          <ac:chgData name="Trempel, Michelle" userId="f0fec30c-4c83-4b5e-9a78-e0e8e3fb38fc" providerId="ADAL" clId="{0C1126C5-BDCF-415B-9E32-D2E1BA8FB68F}" dt="2024-06-07T02:58:24.565" v="735"/>
          <ac:spMkLst>
            <pc:docMk/>
            <pc:sldMk cId="860821405" sldId="666"/>
            <ac:spMk id="29" creationId="{12A48D2C-4BCC-349D-D657-F21963E506C7}"/>
          </ac:spMkLst>
        </pc:spChg>
        <pc:spChg chg="add mod">
          <ac:chgData name="Trempel, Michelle" userId="f0fec30c-4c83-4b5e-9a78-e0e8e3fb38fc" providerId="ADAL" clId="{0C1126C5-BDCF-415B-9E32-D2E1BA8FB68F}" dt="2024-06-07T03:00:54.608" v="769" actId="14100"/>
          <ac:spMkLst>
            <pc:docMk/>
            <pc:sldMk cId="860821405" sldId="666"/>
            <ac:spMk id="33" creationId="{DE9BDE04-AA9A-BE06-B009-710187216CAD}"/>
          </ac:spMkLst>
        </pc:spChg>
        <pc:picChg chg="del">
          <ac:chgData name="Trempel, Michelle" userId="f0fec30c-4c83-4b5e-9a78-e0e8e3fb38fc" providerId="ADAL" clId="{0C1126C5-BDCF-415B-9E32-D2E1BA8FB68F}" dt="2024-06-07T02:58:14.219" v="733" actId="478"/>
          <ac:picMkLst>
            <pc:docMk/>
            <pc:sldMk cId="860821405" sldId="666"/>
            <ac:picMk id="9" creationId="{0FDF057C-6B92-80AE-E9F0-D73CE0AB7FA1}"/>
          </ac:picMkLst>
        </pc:picChg>
        <pc:picChg chg="add mod">
          <ac:chgData name="Trempel, Michelle" userId="f0fec30c-4c83-4b5e-9a78-e0e8e3fb38fc" providerId="ADAL" clId="{0C1126C5-BDCF-415B-9E32-D2E1BA8FB68F}" dt="2024-06-07T02:58:15.370" v="734"/>
          <ac:picMkLst>
            <pc:docMk/>
            <pc:sldMk cId="860821405" sldId="666"/>
            <ac:picMk id="10" creationId="{8D470B5C-D7CF-ED00-1D36-E5A145AACC5A}"/>
          </ac:picMkLst>
        </pc:picChg>
        <pc:picChg chg="del">
          <ac:chgData name="Trempel, Michelle" userId="f0fec30c-4c83-4b5e-9a78-e0e8e3fb38fc" providerId="ADAL" clId="{0C1126C5-BDCF-415B-9E32-D2E1BA8FB68F}" dt="2024-06-07T02:58:14.219" v="733" actId="478"/>
          <ac:picMkLst>
            <pc:docMk/>
            <pc:sldMk cId="860821405" sldId="666"/>
            <ac:picMk id="11" creationId="{E5E466E9-27A0-B002-6D71-FF97EDE7553E}"/>
          </ac:picMkLst>
        </pc:picChg>
        <pc:picChg chg="add mod">
          <ac:chgData name="Trempel, Michelle" userId="f0fec30c-4c83-4b5e-9a78-e0e8e3fb38fc" providerId="ADAL" clId="{0C1126C5-BDCF-415B-9E32-D2E1BA8FB68F}" dt="2024-06-07T02:58:15.370" v="734"/>
          <ac:picMkLst>
            <pc:docMk/>
            <pc:sldMk cId="860821405" sldId="666"/>
            <ac:picMk id="12" creationId="{A285E6AC-77BA-E287-6749-39187D823C39}"/>
          </ac:picMkLst>
        </pc:picChg>
        <pc:picChg chg="del">
          <ac:chgData name="Trempel, Michelle" userId="f0fec30c-4c83-4b5e-9a78-e0e8e3fb38fc" providerId="ADAL" clId="{0C1126C5-BDCF-415B-9E32-D2E1BA8FB68F}" dt="2024-06-07T02:58:14.219" v="733" actId="478"/>
          <ac:picMkLst>
            <pc:docMk/>
            <pc:sldMk cId="860821405" sldId="666"/>
            <ac:picMk id="13" creationId="{3D78BB0A-AE0C-AF02-0897-D5A579BF51A8}"/>
          </ac:picMkLst>
        </pc:picChg>
        <pc:picChg chg="add mod">
          <ac:chgData name="Trempel, Michelle" userId="f0fec30c-4c83-4b5e-9a78-e0e8e3fb38fc" providerId="ADAL" clId="{0C1126C5-BDCF-415B-9E32-D2E1BA8FB68F}" dt="2024-06-07T02:58:15.370" v="734"/>
          <ac:picMkLst>
            <pc:docMk/>
            <pc:sldMk cId="860821405" sldId="666"/>
            <ac:picMk id="14" creationId="{5E7E3E6E-23EB-44A1-E5AB-7ECF68E8F144}"/>
          </ac:picMkLst>
        </pc:picChg>
        <pc:picChg chg="add mod">
          <ac:chgData name="Trempel, Michelle" userId="f0fec30c-4c83-4b5e-9a78-e0e8e3fb38fc" providerId="ADAL" clId="{0C1126C5-BDCF-415B-9E32-D2E1BA8FB68F}" dt="2024-06-07T02:58:15.370" v="734"/>
          <ac:picMkLst>
            <pc:docMk/>
            <pc:sldMk cId="860821405" sldId="666"/>
            <ac:picMk id="17" creationId="{2DB3372D-B26B-E52E-5150-B93D38B8A8B6}"/>
          </ac:picMkLst>
        </pc:picChg>
        <pc:picChg chg="add mod">
          <ac:chgData name="Trempel, Michelle" userId="f0fec30c-4c83-4b5e-9a78-e0e8e3fb38fc" providerId="ADAL" clId="{0C1126C5-BDCF-415B-9E32-D2E1BA8FB68F}" dt="2024-06-07T02:58:24.565" v="735"/>
          <ac:picMkLst>
            <pc:docMk/>
            <pc:sldMk cId="860821405" sldId="666"/>
            <ac:picMk id="25" creationId="{2864D10B-6DC6-C9A7-4505-4E50BA339D28}"/>
          </ac:picMkLst>
        </pc:picChg>
        <pc:picChg chg="add mod">
          <ac:chgData name="Trempel, Michelle" userId="f0fec30c-4c83-4b5e-9a78-e0e8e3fb38fc" providerId="ADAL" clId="{0C1126C5-BDCF-415B-9E32-D2E1BA8FB68F}" dt="2024-06-07T02:59:04.817" v="741" actId="1076"/>
          <ac:picMkLst>
            <pc:docMk/>
            <pc:sldMk cId="860821405" sldId="666"/>
            <ac:picMk id="27" creationId="{D006980F-3ADB-3F1A-F2B5-A630AB59A725}"/>
          </ac:picMkLst>
        </pc:picChg>
        <pc:picChg chg="add mod">
          <ac:chgData name="Trempel, Michelle" userId="f0fec30c-4c83-4b5e-9a78-e0e8e3fb38fc" providerId="ADAL" clId="{0C1126C5-BDCF-415B-9E32-D2E1BA8FB68F}" dt="2024-06-07T02:58:24.565" v="735"/>
          <ac:picMkLst>
            <pc:docMk/>
            <pc:sldMk cId="860821405" sldId="666"/>
            <ac:picMk id="28" creationId="{6D38C979-2A16-4A5A-BB5B-474BAFB24C8A}"/>
          </ac:picMkLst>
        </pc:picChg>
        <pc:picChg chg="add mod">
          <ac:chgData name="Trempel, Michelle" userId="f0fec30c-4c83-4b5e-9a78-e0e8e3fb38fc" providerId="ADAL" clId="{0C1126C5-BDCF-415B-9E32-D2E1BA8FB68F}" dt="2024-06-07T03:01:48.585" v="775" actId="14100"/>
          <ac:picMkLst>
            <pc:docMk/>
            <pc:sldMk cId="860821405" sldId="666"/>
            <ac:picMk id="30" creationId="{24D0A160-E46B-BC85-F55B-6137FB81C3CF}"/>
          </ac:picMkLst>
        </pc:picChg>
        <pc:picChg chg="add mod">
          <ac:chgData name="Trempel, Michelle" userId="f0fec30c-4c83-4b5e-9a78-e0e8e3fb38fc" providerId="ADAL" clId="{0C1126C5-BDCF-415B-9E32-D2E1BA8FB68F}" dt="2024-06-07T03:01:06.940" v="772" actId="1076"/>
          <ac:picMkLst>
            <pc:docMk/>
            <pc:sldMk cId="860821405" sldId="666"/>
            <ac:picMk id="31" creationId="{06FECF5C-64ED-4A67-3EFD-65F1AE534B68}"/>
          </ac:picMkLst>
        </pc:picChg>
        <pc:picChg chg="add mod">
          <ac:chgData name="Trempel, Michelle" userId="f0fec30c-4c83-4b5e-9a78-e0e8e3fb38fc" providerId="ADAL" clId="{0C1126C5-BDCF-415B-9E32-D2E1BA8FB68F}" dt="2024-06-07T03:00:44.093" v="767" actId="14100"/>
          <ac:picMkLst>
            <pc:docMk/>
            <pc:sldMk cId="860821405" sldId="666"/>
            <ac:picMk id="32" creationId="{C8D9DA05-65C6-90B8-AAE0-E67C535C130F}"/>
          </ac:picMkLst>
        </pc:picChg>
        <pc:cxnChg chg="add mod">
          <ac:chgData name="Trempel, Michelle" userId="f0fec30c-4c83-4b5e-9a78-e0e8e3fb38fc" providerId="ADAL" clId="{0C1126C5-BDCF-415B-9E32-D2E1BA8FB68F}" dt="2024-06-07T02:58:15.370" v="734"/>
          <ac:cxnSpMkLst>
            <pc:docMk/>
            <pc:sldMk cId="860821405" sldId="666"/>
            <ac:cxnSpMk id="20" creationId="{3CD6754B-8E04-F002-3DAE-783FB79B95D1}"/>
          </ac:cxnSpMkLst>
        </pc:cxnChg>
        <pc:cxnChg chg="add mod">
          <ac:chgData name="Trempel, Michelle" userId="f0fec30c-4c83-4b5e-9a78-e0e8e3fb38fc" providerId="ADAL" clId="{0C1126C5-BDCF-415B-9E32-D2E1BA8FB68F}" dt="2024-06-07T02:58:15.370" v="734"/>
          <ac:cxnSpMkLst>
            <pc:docMk/>
            <pc:sldMk cId="860821405" sldId="666"/>
            <ac:cxnSpMk id="21" creationId="{A83DB206-0CA4-3508-0AD3-4D259AA889F4}"/>
          </ac:cxnSpMkLst>
        </pc:cxnChg>
        <pc:cxnChg chg="add mod">
          <ac:chgData name="Trempel, Michelle" userId="f0fec30c-4c83-4b5e-9a78-e0e8e3fb38fc" providerId="ADAL" clId="{0C1126C5-BDCF-415B-9E32-D2E1BA8FB68F}" dt="2024-06-07T02:58:15.370" v="734"/>
          <ac:cxnSpMkLst>
            <pc:docMk/>
            <pc:sldMk cId="860821405" sldId="666"/>
            <ac:cxnSpMk id="22" creationId="{3D95FC69-33BE-953E-E4E3-048B7733BADB}"/>
          </ac:cxnSpMkLst>
        </pc:cxnChg>
        <pc:cxnChg chg="add mod">
          <ac:chgData name="Trempel, Michelle" userId="f0fec30c-4c83-4b5e-9a78-e0e8e3fb38fc" providerId="ADAL" clId="{0C1126C5-BDCF-415B-9E32-D2E1BA8FB68F}" dt="2024-06-07T02:58:15.370" v="734"/>
          <ac:cxnSpMkLst>
            <pc:docMk/>
            <pc:sldMk cId="860821405" sldId="666"/>
            <ac:cxnSpMk id="23" creationId="{0701E647-C3A6-A42E-67F6-89FA4C9EC2D2}"/>
          </ac:cxnSpMkLst>
        </pc:cxnChg>
        <pc:cxnChg chg="add mod">
          <ac:chgData name="Trempel, Michelle" userId="f0fec30c-4c83-4b5e-9a78-e0e8e3fb38fc" providerId="ADAL" clId="{0C1126C5-BDCF-415B-9E32-D2E1BA8FB68F}" dt="2024-06-07T02:58:15.370" v="734"/>
          <ac:cxnSpMkLst>
            <pc:docMk/>
            <pc:sldMk cId="860821405" sldId="666"/>
            <ac:cxnSpMk id="24" creationId="{F1DC483E-FF72-1F7B-4EE9-EF668C7DD9F4}"/>
          </ac:cxnSpMkLst>
        </pc:cxnChg>
      </pc:sldChg>
      <pc:sldChg chg="del">
        <pc:chgData name="Trempel, Michelle" userId="f0fec30c-4c83-4b5e-9a78-e0e8e3fb38fc" providerId="ADAL" clId="{0C1126C5-BDCF-415B-9E32-D2E1BA8FB68F}" dt="2024-06-06T03:40:05.669" v="100" actId="47"/>
        <pc:sldMkLst>
          <pc:docMk/>
          <pc:sldMk cId="929488920" sldId="666"/>
        </pc:sldMkLst>
      </pc:sldChg>
      <pc:sldChg chg="add del">
        <pc:chgData name="Trempel, Michelle" userId="f0fec30c-4c83-4b5e-9a78-e0e8e3fb38fc" providerId="ADAL" clId="{0C1126C5-BDCF-415B-9E32-D2E1BA8FB68F}" dt="2024-06-07T03:01:42.642" v="774" actId="47"/>
        <pc:sldMkLst>
          <pc:docMk/>
          <pc:sldMk cId="1349611355" sldId="667"/>
        </pc:sldMkLst>
      </pc:sldChg>
      <pc:sldChg chg="del">
        <pc:chgData name="Trempel, Michelle" userId="f0fec30c-4c83-4b5e-9a78-e0e8e3fb38fc" providerId="ADAL" clId="{0C1126C5-BDCF-415B-9E32-D2E1BA8FB68F}" dt="2024-06-06T03:40:05.669" v="100" actId="47"/>
        <pc:sldMkLst>
          <pc:docMk/>
          <pc:sldMk cId="3716645158" sldId="667"/>
        </pc:sldMkLst>
      </pc:sldChg>
      <pc:sldChg chg="addSp modSp add mod">
        <pc:chgData name="Trempel, Michelle" userId="f0fec30c-4c83-4b5e-9a78-e0e8e3fb38fc" providerId="ADAL" clId="{0C1126C5-BDCF-415B-9E32-D2E1BA8FB68F}" dt="2024-06-07T03:02:38.524" v="786" actId="14100"/>
        <pc:sldMkLst>
          <pc:docMk/>
          <pc:sldMk cId="4286627172" sldId="667"/>
        </pc:sldMkLst>
        <pc:spChg chg="add mod">
          <ac:chgData name="Trempel, Michelle" userId="f0fec30c-4c83-4b5e-9a78-e0e8e3fb38fc" providerId="ADAL" clId="{0C1126C5-BDCF-415B-9E32-D2E1BA8FB68F}" dt="2024-06-07T03:02:16.385" v="780" actId="1582"/>
          <ac:spMkLst>
            <pc:docMk/>
            <pc:sldMk cId="4286627172" sldId="667"/>
            <ac:spMk id="2" creationId="{6C1A58E1-0380-B31D-F7F4-DBC5A8055922}"/>
          </ac:spMkLst>
        </pc:spChg>
        <pc:spChg chg="add mod">
          <ac:chgData name="Trempel, Michelle" userId="f0fec30c-4c83-4b5e-9a78-e0e8e3fb38fc" providerId="ADAL" clId="{0C1126C5-BDCF-415B-9E32-D2E1BA8FB68F}" dt="2024-06-07T03:02:38.524" v="786" actId="14100"/>
          <ac:spMkLst>
            <pc:docMk/>
            <pc:sldMk cId="4286627172" sldId="667"/>
            <ac:spMk id="4" creationId="{3BC5C91E-A14D-0BE9-19D7-AD2A5F03E203}"/>
          </ac:spMkLst>
        </pc:spChg>
      </pc:sldChg>
      <pc:sldChg chg="addSp delSp modSp add mod modAnim modNotesTx">
        <pc:chgData name="Trempel, Michelle" userId="f0fec30c-4c83-4b5e-9a78-e0e8e3fb38fc" providerId="ADAL" clId="{0C1126C5-BDCF-415B-9E32-D2E1BA8FB68F}" dt="2024-06-07T13:07:59.555" v="1713" actId="20577"/>
        <pc:sldMkLst>
          <pc:docMk/>
          <pc:sldMk cId="732066726" sldId="668"/>
        </pc:sldMkLst>
        <pc:spChg chg="mod">
          <ac:chgData name="Trempel, Michelle" userId="f0fec30c-4c83-4b5e-9a78-e0e8e3fb38fc" providerId="ADAL" clId="{0C1126C5-BDCF-415B-9E32-D2E1BA8FB68F}" dt="2024-06-07T03:07:21.874" v="983" actId="20577"/>
          <ac:spMkLst>
            <pc:docMk/>
            <pc:sldMk cId="732066726" sldId="668"/>
            <ac:spMk id="5" creationId="{A5730BA2-0BB4-42EF-B27E-2EC4E911ED50}"/>
          </ac:spMkLst>
        </pc:spChg>
        <pc:spChg chg="add del mod">
          <ac:chgData name="Trempel, Michelle" userId="f0fec30c-4c83-4b5e-9a78-e0e8e3fb38fc" providerId="ADAL" clId="{0C1126C5-BDCF-415B-9E32-D2E1BA8FB68F}" dt="2024-06-07T03:04:54.734" v="790"/>
          <ac:spMkLst>
            <pc:docMk/>
            <pc:sldMk cId="732066726" sldId="668"/>
            <ac:spMk id="6" creationId="{2FDA373C-48DA-E4F0-EBF4-927A89993322}"/>
          </ac:spMkLst>
        </pc:spChg>
        <pc:spChg chg="del">
          <ac:chgData name="Trempel, Michelle" userId="f0fec30c-4c83-4b5e-9a78-e0e8e3fb38fc" providerId="ADAL" clId="{0C1126C5-BDCF-415B-9E32-D2E1BA8FB68F}" dt="2024-06-07T03:04:39.395" v="789" actId="478"/>
          <ac:spMkLst>
            <pc:docMk/>
            <pc:sldMk cId="732066726" sldId="668"/>
            <ac:spMk id="7" creationId="{9A4BBC12-B03F-C807-8E1E-089A372276A8}"/>
          </ac:spMkLst>
        </pc:spChg>
        <pc:spChg chg="add mod">
          <ac:chgData name="Trempel, Michelle" userId="f0fec30c-4c83-4b5e-9a78-e0e8e3fb38fc" providerId="ADAL" clId="{0C1126C5-BDCF-415B-9E32-D2E1BA8FB68F}" dt="2024-06-07T03:05:46.599" v="813" actId="20577"/>
          <ac:spMkLst>
            <pc:docMk/>
            <pc:sldMk cId="732066726" sldId="668"/>
            <ac:spMk id="9" creationId="{D912A8ED-1154-635D-96E5-1996FA4E7B12}"/>
          </ac:spMkLst>
        </pc:spChg>
        <pc:picChg chg="add mod">
          <ac:chgData name="Trempel, Michelle" userId="f0fec30c-4c83-4b5e-9a78-e0e8e3fb38fc" providerId="ADAL" clId="{0C1126C5-BDCF-415B-9E32-D2E1BA8FB68F}" dt="2024-06-07T03:04:54.734" v="790"/>
          <ac:picMkLst>
            <pc:docMk/>
            <pc:sldMk cId="732066726" sldId="668"/>
            <ac:picMk id="8" creationId="{EC4FDFDF-CBCB-D149-430A-5E72377DA925}"/>
          </ac:picMkLst>
        </pc:picChg>
        <pc:picChg chg="del">
          <ac:chgData name="Trempel, Michelle" userId="f0fec30c-4c83-4b5e-9a78-e0e8e3fb38fc" providerId="ADAL" clId="{0C1126C5-BDCF-415B-9E32-D2E1BA8FB68F}" dt="2024-06-07T03:04:34.281" v="788" actId="478"/>
          <ac:picMkLst>
            <pc:docMk/>
            <pc:sldMk cId="732066726" sldId="668"/>
            <ac:picMk id="10" creationId="{1546BF6A-1FE9-4C0B-39B6-BA6ADF74E4BA}"/>
          </ac:picMkLst>
        </pc:picChg>
      </pc:sldChg>
      <pc:sldChg chg="del">
        <pc:chgData name="Trempel, Michelle" userId="f0fec30c-4c83-4b5e-9a78-e0e8e3fb38fc" providerId="ADAL" clId="{0C1126C5-BDCF-415B-9E32-D2E1BA8FB68F}" dt="2024-06-06T03:40:05.669" v="100" actId="47"/>
        <pc:sldMkLst>
          <pc:docMk/>
          <pc:sldMk cId="1775774772" sldId="668"/>
        </pc:sldMkLst>
      </pc:sldChg>
      <pc:sldChg chg="del">
        <pc:chgData name="Trempel, Michelle" userId="f0fec30c-4c83-4b5e-9a78-e0e8e3fb38fc" providerId="ADAL" clId="{0C1126C5-BDCF-415B-9E32-D2E1BA8FB68F}" dt="2024-06-06T03:40:05.669" v="100" actId="47"/>
        <pc:sldMkLst>
          <pc:docMk/>
          <pc:sldMk cId="913644888" sldId="669"/>
        </pc:sldMkLst>
      </pc:sldChg>
      <pc:sldChg chg="del">
        <pc:chgData name="Trempel, Michelle" userId="f0fec30c-4c83-4b5e-9a78-e0e8e3fb38fc" providerId="ADAL" clId="{0C1126C5-BDCF-415B-9E32-D2E1BA8FB68F}" dt="2024-06-06T03:40:05.669" v="100" actId="47"/>
        <pc:sldMkLst>
          <pc:docMk/>
          <pc:sldMk cId="1288861210" sldId="670"/>
        </pc:sldMkLst>
      </pc:sldChg>
      <pc:sldChg chg="del">
        <pc:chgData name="Trempel, Michelle" userId="f0fec30c-4c83-4b5e-9a78-e0e8e3fb38fc" providerId="ADAL" clId="{0C1126C5-BDCF-415B-9E32-D2E1BA8FB68F}" dt="2024-06-06T03:40:05.669" v="100" actId="47"/>
        <pc:sldMkLst>
          <pc:docMk/>
          <pc:sldMk cId="1475704483" sldId="671"/>
        </pc:sldMkLst>
      </pc:sldChg>
      <pc:sldChg chg="del">
        <pc:chgData name="Trempel, Michelle" userId="f0fec30c-4c83-4b5e-9a78-e0e8e3fb38fc" providerId="ADAL" clId="{0C1126C5-BDCF-415B-9E32-D2E1BA8FB68F}" dt="2024-06-06T03:40:05.669" v="100" actId="47"/>
        <pc:sldMkLst>
          <pc:docMk/>
          <pc:sldMk cId="1620841220" sldId="672"/>
        </pc:sldMkLst>
      </pc:sldChg>
      <pc:sldChg chg="del">
        <pc:chgData name="Trempel, Michelle" userId="f0fec30c-4c83-4b5e-9a78-e0e8e3fb38fc" providerId="ADAL" clId="{0C1126C5-BDCF-415B-9E32-D2E1BA8FB68F}" dt="2024-06-06T03:40:05.669" v="100" actId="47"/>
        <pc:sldMkLst>
          <pc:docMk/>
          <pc:sldMk cId="2301428152" sldId="673"/>
        </pc:sldMkLst>
      </pc:sldChg>
      <pc:sldChg chg="del">
        <pc:chgData name="Trempel, Michelle" userId="f0fec30c-4c83-4b5e-9a78-e0e8e3fb38fc" providerId="ADAL" clId="{0C1126C5-BDCF-415B-9E32-D2E1BA8FB68F}" dt="2024-06-06T03:40:05.669" v="100" actId="47"/>
        <pc:sldMkLst>
          <pc:docMk/>
          <pc:sldMk cId="2349894020" sldId="674"/>
        </pc:sldMkLst>
      </pc:sldChg>
      <pc:sldChg chg="del">
        <pc:chgData name="Trempel, Michelle" userId="f0fec30c-4c83-4b5e-9a78-e0e8e3fb38fc" providerId="ADAL" clId="{0C1126C5-BDCF-415B-9E32-D2E1BA8FB68F}" dt="2024-06-06T03:40:05.669" v="100" actId="47"/>
        <pc:sldMkLst>
          <pc:docMk/>
          <pc:sldMk cId="3437943547" sldId="675"/>
        </pc:sldMkLst>
      </pc:sldChg>
      <pc:sldChg chg="del">
        <pc:chgData name="Trempel, Michelle" userId="f0fec30c-4c83-4b5e-9a78-e0e8e3fb38fc" providerId="ADAL" clId="{0C1126C5-BDCF-415B-9E32-D2E1BA8FB68F}" dt="2024-06-06T03:40:05.669" v="100" actId="47"/>
        <pc:sldMkLst>
          <pc:docMk/>
          <pc:sldMk cId="2332649426" sldId="676"/>
        </pc:sldMkLst>
      </pc:sldChg>
      <pc:sldChg chg="del">
        <pc:chgData name="Trempel, Michelle" userId="f0fec30c-4c83-4b5e-9a78-e0e8e3fb38fc" providerId="ADAL" clId="{0C1126C5-BDCF-415B-9E32-D2E1BA8FB68F}" dt="2024-06-06T03:40:05.669" v="100" actId="47"/>
        <pc:sldMkLst>
          <pc:docMk/>
          <pc:sldMk cId="223760276" sldId="677"/>
        </pc:sldMkLst>
      </pc:sldChg>
      <pc:sldChg chg="del">
        <pc:chgData name="Trempel, Michelle" userId="f0fec30c-4c83-4b5e-9a78-e0e8e3fb38fc" providerId="ADAL" clId="{0C1126C5-BDCF-415B-9E32-D2E1BA8FB68F}" dt="2024-06-05T00:24:49.270" v="99" actId="47"/>
        <pc:sldMkLst>
          <pc:docMk/>
          <pc:sldMk cId="1711606833" sldId="678"/>
        </pc:sldMkLst>
      </pc:sldChg>
      <pc:sldChg chg="del">
        <pc:chgData name="Trempel, Michelle" userId="f0fec30c-4c83-4b5e-9a78-e0e8e3fb38fc" providerId="ADAL" clId="{0C1126C5-BDCF-415B-9E32-D2E1BA8FB68F}" dt="2024-06-06T03:40:05.669" v="100" actId="47"/>
        <pc:sldMkLst>
          <pc:docMk/>
          <pc:sldMk cId="1533217152" sldId="679"/>
        </pc:sldMkLst>
      </pc:sldChg>
      <pc:sldChg chg="del">
        <pc:chgData name="Trempel, Michelle" userId="f0fec30c-4c83-4b5e-9a78-e0e8e3fb38fc" providerId="ADAL" clId="{0C1126C5-BDCF-415B-9E32-D2E1BA8FB68F}" dt="2024-06-06T03:40:05.669" v="100" actId="47"/>
        <pc:sldMkLst>
          <pc:docMk/>
          <pc:sldMk cId="2935589215" sldId="680"/>
        </pc:sldMkLst>
      </pc:sldChg>
      <pc:sldChg chg="del">
        <pc:chgData name="Trempel, Michelle" userId="f0fec30c-4c83-4b5e-9a78-e0e8e3fb38fc" providerId="ADAL" clId="{0C1126C5-BDCF-415B-9E32-D2E1BA8FB68F}" dt="2024-06-06T03:40:05.669" v="100" actId="47"/>
        <pc:sldMkLst>
          <pc:docMk/>
          <pc:sldMk cId="2412226214" sldId="681"/>
        </pc:sldMkLst>
      </pc:sldChg>
      <pc:sldChg chg="del">
        <pc:chgData name="Trempel, Michelle" userId="f0fec30c-4c83-4b5e-9a78-e0e8e3fb38fc" providerId="ADAL" clId="{0C1126C5-BDCF-415B-9E32-D2E1BA8FB68F}" dt="2024-06-06T03:40:05.669" v="100" actId="47"/>
        <pc:sldMkLst>
          <pc:docMk/>
          <pc:sldMk cId="1744476274" sldId="682"/>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C7456D3-CCE5-4497-8F8E-0E4BA9F2770E}" type="datetimeFigureOut">
              <a:rPr lang="en-US" smtClean="0"/>
              <a:t>6/7/2024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AD8FE9-6FD4-4246-853D-DACBAEBDBB66}" type="slidenum">
              <a:rPr lang="en-US" smtClean="0"/>
              <a:t>‹#›</a:t>
            </a:fld>
            <a:endParaRPr lang="en-US"/>
          </a:p>
        </p:txBody>
      </p:sp>
    </p:spTree>
    <p:extLst>
      <p:ext uri="{BB962C8B-B14F-4D97-AF65-F5344CB8AC3E}">
        <p14:creationId xmlns:p14="http://schemas.microsoft.com/office/powerpoint/2010/main" val="360061010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Hello everyone, thank you for coming to my talk</a:t>
            </a:r>
          </a:p>
        </p:txBody>
      </p:sp>
      <p:sp>
        <p:nvSpPr>
          <p:cNvPr id="4" name="Slide Number Placeholder 3"/>
          <p:cNvSpPr>
            <a:spLocks noGrp="1"/>
          </p:cNvSpPr>
          <p:nvPr>
            <p:ph type="sldNum" sz="quarter" idx="5"/>
          </p:nvPr>
        </p:nvSpPr>
        <p:spPr/>
        <p:txBody>
          <a:bodyPr/>
          <a:lstStyle/>
          <a:p>
            <a:fld id="{9FAD8FE9-6FD4-4246-853D-DACBAEBDBB66}" type="slidenum">
              <a:rPr lang="en-US" smtClean="0"/>
              <a:t>1</a:t>
            </a:fld>
            <a:endParaRPr lang="en-US"/>
          </a:p>
        </p:txBody>
      </p:sp>
    </p:spTree>
    <p:extLst>
      <p:ext uri="{BB962C8B-B14F-4D97-AF65-F5344CB8AC3E}">
        <p14:creationId xmlns:p14="http://schemas.microsoft.com/office/powerpoint/2010/main" val="10001102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E786EE-5E71-5AD1-EAFE-5E169824EC3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88C96DF-7C29-9B69-E90A-8490FE2A61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6FD0D3-766A-7313-573B-7BBDDFE9DB9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A6623C6A-E571-3C7E-178F-9856D3359247}"/>
              </a:ext>
            </a:extLst>
          </p:cNvPr>
          <p:cNvSpPr>
            <a:spLocks noGrp="1"/>
          </p:cNvSpPr>
          <p:nvPr>
            <p:ph type="sldNum" sz="quarter" idx="5"/>
          </p:nvPr>
        </p:nvSpPr>
        <p:spPr/>
        <p:txBody>
          <a:bodyPr/>
          <a:lstStyle/>
          <a:p>
            <a:fld id="{9FAD8FE9-6FD4-4246-853D-DACBAEBDBB66}" type="slidenum">
              <a:rPr lang="en-US" smtClean="0"/>
              <a:t>10</a:t>
            </a:fld>
            <a:endParaRPr lang="en-US"/>
          </a:p>
        </p:txBody>
      </p:sp>
    </p:spTree>
    <p:extLst>
      <p:ext uri="{BB962C8B-B14F-4D97-AF65-F5344CB8AC3E}">
        <p14:creationId xmlns:p14="http://schemas.microsoft.com/office/powerpoint/2010/main" val="204753062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ea typeface="MS Pゴシック" pitchFamily="-92" charset="-128"/>
              <a:cs typeface="+mn-cs"/>
            </a:endParaRPr>
          </a:p>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11</a:t>
            </a:fld>
            <a:endParaRPr lang="en-US"/>
          </a:p>
        </p:txBody>
      </p:sp>
    </p:spTree>
    <p:extLst>
      <p:ext uri="{BB962C8B-B14F-4D97-AF65-F5344CB8AC3E}">
        <p14:creationId xmlns:p14="http://schemas.microsoft.com/office/powerpoint/2010/main" val="378910779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200" dirty="0">
              <a:ea typeface="MS Pゴシック" pitchFamily="-92" charset="-128"/>
              <a:cs typeface="+mn-cs"/>
            </a:endParaRPr>
          </a:p>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12</a:t>
            </a:fld>
            <a:endParaRPr lang="en-US"/>
          </a:p>
        </p:txBody>
      </p:sp>
    </p:spTree>
    <p:extLst>
      <p:ext uri="{BB962C8B-B14F-4D97-AF65-F5344CB8AC3E}">
        <p14:creationId xmlns:p14="http://schemas.microsoft.com/office/powerpoint/2010/main" val="25860690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ea typeface="MS Pゴシック" pitchFamily="-92" charset="-128"/>
                <a:cs typeface="+mn-cs"/>
              </a:rPr>
              <a:t>We can also further increase the contact between the two cell-types by using dual scale membranes. Dual-scale membranes have micropores etched onto a nanoporous background, this means that they maintain the high porosity of the nanoporous background even at relatively low microporosity and also gain the advantages of micropores. These micropores are large enough to allow leukocytes to migrate through the membranes and will also enable </a:t>
            </a:r>
            <a:r>
              <a:rPr lang="en-US" sz="1200" dirty="0" err="1">
                <a:ea typeface="MS Pゴシック" pitchFamily="-92" charset="-128"/>
                <a:cs typeface="+mn-cs"/>
              </a:rPr>
              <a:t>cell:cell</a:t>
            </a:r>
            <a:r>
              <a:rPr lang="en-US" sz="1200" dirty="0">
                <a:ea typeface="MS Pゴシック" pitchFamily="-92" charset="-128"/>
                <a:cs typeface="+mn-cs"/>
              </a:rPr>
              <a:t> contacts between cells grown on either side of the membranes.</a:t>
            </a:r>
          </a:p>
          <a:p>
            <a:endParaRPr lang="en-US" sz="1200" dirty="0">
              <a:ea typeface="MS Pゴシック" pitchFamily="-92" charset="-128"/>
              <a:cs typeface="+mn-cs"/>
            </a:endParaRPr>
          </a:p>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13</a:t>
            </a:fld>
            <a:endParaRPr lang="en-US"/>
          </a:p>
        </p:txBody>
      </p:sp>
    </p:spTree>
    <p:extLst>
      <p:ext uri="{BB962C8B-B14F-4D97-AF65-F5344CB8AC3E}">
        <p14:creationId xmlns:p14="http://schemas.microsoft.com/office/powerpoint/2010/main" val="71780661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D687D8-1B3E-9444-BCEB-29AE4E749A4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A4DF51-1FBC-9ED8-0CCA-198316E373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693F9AA-09D2-C18A-FC0F-7DD4D235C70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AD8775B-F7A0-40E2-C839-791CBD52AF8D}"/>
              </a:ext>
            </a:extLst>
          </p:cNvPr>
          <p:cNvSpPr>
            <a:spLocks noGrp="1"/>
          </p:cNvSpPr>
          <p:nvPr>
            <p:ph type="sldNum" sz="quarter" idx="5"/>
          </p:nvPr>
        </p:nvSpPr>
        <p:spPr/>
        <p:txBody>
          <a:bodyPr/>
          <a:lstStyle/>
          <a:p>
            <a:fld id="{9FAD8FE9-6FD4-4246-853D-DACBAEBDBB66}" type="slidenum">
              <a:rPr lang="en-US" smtClean="0"/>
              <a:t>14</a:t>
            </a:fld>
            <a:endParaRPr lang="en-US"/>
          </a:p>
        </p:txBody>
      </p:sp>
    </p:spTree>
    <p:extLst>
      <p:ext uri="{BB962C8B-B14F-4D97-AF65-F5344CB8AC3E}">
        <p14:creationId xmlns:p14="http://schemas.microsoft.com/office/powerpoint/2010/main" val="16199667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13AA1-DAFE-B99C-CCDA-E00C5FACD59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94F89B-CD4A-73F1-072C-FC85AC9F4D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8941EC0-5A51-EF13-89A6-964C5A0D963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B0CE11E-BD9D-EB66-E9F5-E411F0609251}"/>
              </a:ext>
            </a:extLst>
          </p:cNvPr>
          <p:cNvSpPr>
            <a:spLocks noGrp="1"/>
          </p:cNvSpPr>
          <p:nvPr>
            <p:ph type="sldNum" sz="quarter" idx="5"/>
          </p:nvPr>
        </p:nvSpPr>
        <p:spPr/>
        <p:txBody>
          <a:bodyPr/>
          <a:lstStyle/>
          <a:p>
            <a:fld id="{9FAD8FE9-6FD4-4246-853D-DACBAEBDBB66}" type="slidenum">
              <a:rPr lang="en-US" smtClean="0"/>
              <a:t>15</a:t>
            </a:fld>
            <a:endParaRPr lang="en-US"/>
          </a:p>
        </p:txBody>
      </p:sp>
    </p:spTree>
    <p:extLst>
      <p:ext uri="{BB962C8B-B14F-4D97-AF65-F5344CB8AC3E}">
        <p14:creationId xmlns:p14="http://schemas.microsoft.com/office/powerpoint/2010/main" val="3555442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16</a:t>
            </a:fld>
            <a:endParaRPr lang="en-US"/>
          </a:p>
        </p:txBody>
      </p:sp>
    </p:spTree>
    <p:extLst>
      <p:ext uri="{BB962C8B-B14F-4D97-AF65-F5344CB8AC3E}">
        <p14:creationId xmlns:p14="http://schemas.microsoft.com/office/powerpoint/2010/main" val="708273047"/>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17</a:t>
            </a:fld>
            <a:endParaRPr lang="en-US"/>
          </a:p>
        </p:txBody>
      </p:sp>
    </p:spTree>
    <p:extLst>
      <p:ext uri="{BB962C8B-B14F-4D97-AF65-F5344CB8AC3E}">
        <p14:creationId xmlns:p14="http://schemas.microsoft.com/office/powerpoint/2010/main" val="252722698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18</a:t>
            </a:fld>
            <a:endParaRPr lang="en-US"/>
          </a:p>
        </p:txBody>
      </p:sp>
    </p:spTree>
    <p:extLst>
      <p:ext uri="{BB962C8B-B14F-4D97-AF65-F5344CB8AC3E}">
        <p14:creationId xmlns:p14="http://schemas.microsoft.com/office/powerpoint/2010/main" val="242487781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19</a:t>
            </a:fld>
            <a:endParaRPr lang="en-US"/>
          </a:p>
        </p:txBody>
      </p:sp>
    </p:spTree>
    <p:extLst>
      <p:ext uri="{BB962C8B-B14F-4D97-AF65-F5344CB8AC3E}">
        <p14:creationId xmlns:p14="http://schemas.microsoft.com/office/powerpoint/2010/main" val="36292928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C3364D-5B3A-9975-36A4-6F5D69EDCF5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869134E-4316-EC5E-9367-CDA9B38FCBA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C137001-822C-A90A-18EA-875E5E7131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A0B8E06-47CB-07DE-5F87-5023C6BFB86D}"/>
              </a:ext>
            </a:extLst>
          </p:cNvPr>
          <p:cNvSpPr>
            <a:spLocks noGrp="1"/>
          </p:cNvSpPr>
          <p:nvPr>
            <p:ph type="sldNum" sz="quarter" idx="5"/>
          </p:nvPr>
        </p:nvSpPr>
        <p:spPr/>
        <p:txBody>
          <a:bodyPr/>
          <a:lstStyle/>
          <a:p>
            <a:fld id="{9FAD8FE9-6FD4-4246-853D-DACBAEBDBB66}" type="slidenum">
              <a:rPr lang="en-US" smtClean="0"/>
              <a:t>2</a:t>
            </a:fld>
            <a:endParaRPr lang="en-US"/>
          </a:p>
        </p:txBody>
      </p:sp>
    </p:spTree>
    <p:extLst>
      <p:ext uri="{BB962C8B-B14F-4D97-AF65-F5344CB8AC3E}">
        <p14:creationId xmlns:p14="http://schemas.microsoft.com/office/powerpoint/2010/main" val="394916262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20</a:t>
            </a:fld>
            <a:endParaRPr lang="en-US"/>
          </a:p>
        </p:txBody>
      </p:sp>
    </p:spTree>
    <p:extLst>
      <p:ext uri="{BB962C8B-B14F-4D97-AF65-F5344CB8AC3E}">
        <p14:creationId xmlns:p14="http://schemas.microsoft.com/office/powerpoint/2010/main" val="138190837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6425-C3BC-8243-D0C7-F99CF7C38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EBF57-5D33-C578-EFB7-5C2674EB3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20629-21DC-B2DC-27A4-2A6CFD1027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6614F-71F1-A92D-EFB5-C7C9774138EE}"/>
              </a:ext>
            </a:extLst>
          </p:cNvPr>
          <p:cNvSpPr>
            <a:spLocks noGrp="1"/>
          </p:cNvSpPr>
          <p:nvPr>
            <p:ph type="sldNum" sz="quarter" idx="5"/>
          </p:nvPr>
        </p:nvSpPr>
        <p:spPr/>
        <p:txBody>
          <a:bodyPr/>
          <a:lstStyle/>
          <a:p>
            <a:fld id="{9FAD8FE9-6FD4-4246-853D-DACBAEBDBB66}" type="slidenum">
              <a:rPr lang="en-US" smtClean="0"/>
              <a:t>21</a:t>
            </a:fld>
            <a:endParaRPr lang="en-US"/>
          </a:p>
        </p:txBody>
      </p:sp>
    </p:spTree>
    <p:extLst>
      <p:ext uri="{BB962C8B-B14F-4D97-AF65-F5344CB8AC3E}">
        <p14:creationId xmlns:p14="http://schemas.microsoft.com/office/powerpoint/2010/main" val="217503840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ED6425-C3BC-8243-D0C7-F99CF7C38CB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5AEBF57-5D33-C578-EFB7-5C2674EB33B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720629-21DC-B2DC-27A4-2A6CFD10271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C56614F-71F1-A92D-EFB5-C7C9774138EE}"/>
              </a:ext>
            </a:extLst>
          </p:cNvPr>
          <p:cNvSpPr>
            <a:spLocks noGrp="1"/>
          </p:cNvSpPr>
          <p:nvPr>
            <p:ph type="sldNum" sz="quarter" idx="5"/>
          </p:nvPr>
        </p:nvSpPr>
        <p:spPr/>
        <p:txBody>
          <a:bodyPr/>
          <a:lstStyle/>
          <a:p>
            <a:fld id="{9FAD8FE9-6FD4-4246-853D-DACBAEBDBB66}" type="slidenum">
              <a:rPr lang="en-US" smtClean="0"/>
              <a:t>22</a:t>
            </a:fld>
            <a:endParaRPr lang="en-US"/>
          </a:p>
        </p:txBody>
      </p:sp>
    </p:spTree>
    <p:extLst>
      <p:ext uri="{BB962C8B-B14F-4D97-AF65-F5344CB8AC3E}">
        <p14:creationId xmlns:p14="http://schemas.microsoft.com/office/powerpoint/2010/main" val="242232384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3B9741-B999-1AA6-E442-62F355D989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BD0C02-AC7D-A30D-D151-694F869EC3F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E2010E-3823-C53E-6CB6-64B9554EB30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61954C4-4DAC-FBBF-BB7F-A514391B2846}"/>
              </a:ext>
            </a:extLst>
          </p:cNvPr>
          <p:cNvSpPr>
            <a:spLocks noGrp="1"/>
          </p:cNvSpPr>
          <p:nvPr>
            <p:ph type="sldNum" sz="quarter" idx="5"/>
          </p:nvPr>
        </p:nvSpPr>
        <p:spPr/>
        <p:txBody>
          <a:bodyPr/>
          <a:lstStyle/>
          <a:p>
            <a:fld id="{9FAD8FE9-6FD4-4246-853D-DACBAEBDBB66}" type="slidenum">
              <a:rPr lang="en-US" smtClean="0"/>
              <a:t>23</a:t>
            </a:fld>
            <a:endParaRPr lang="en-US"/>
          </a:p>
        </p:txBody>
      </p:sp>
    </p:spTree>
    <p:extLst>
      <p:ext uri="{BB962C8B-B14F-4D97-AF65-F5344CB8AC3E}">
        <p14:creationId xmlns:p14="http://schemas.microsoft.com/office/powerpoint/2010/main" val="7839608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FCE1CC-8DAC-F811-8168-0CF2B68535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F81603-A2D0-815D-0841-3E38AC9D39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501C52E-9CD1-F9AF-47CE-AB3082CC108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DCFDB32C-88AA-3DD2-2C64-28747F96D147}"/>
              </a:ext>
            </a:extLst>
          </p:cNvPr>
          <p:cNvSpPr>
            <a:spLocks noGrp="1"/>
          </p:cNvSpPr>
          <p:nvPr>
            <p:ph type="sldNum" sz="quarter" idx="5"/>
          </p:nvPr>
        </p:nvSpPr>
        <p:spPr/>
        <p:txBody>
          <a:bodyPr/>
          <a:lstStyle/>
          <a:p>
            <a:fld id="{9FAD8FE9-6FD4-4246-853D-DACBAEBDBB66}" type="slidenum">
              <a:rPr lang="en-US" smtClean="0"/>
              <a:t>24</a:t>
            </a:fld>
            <a:endParaRPr lang="en-US"/>
          </a:p>
        </p:txBody>
      </p:sp>
    </p:spTree>
    <p:extLst>
      <p:ext uri="{BB962C8B-B14F-4D97-AF65-F5344CB8AC3E}">
        <p14:creationId xmlns:p14="http://schemas.microsoft.com/office/powerpoint/2010/main" val="41298792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25</a:t>
            </a:fld>
            <a:endParaRPr lang="en-US"/>
          </a:p>
        </p:txBody>
      </p:sp>
    </p:spTree>
    <p:extLst>
      <p:ext uri="{BB962C8B-B14F-4D97-AF65-F5344CB8AC3E}">
        <p14:creationId xmlns:p14="http://schemas.microsoft.com/office/powerpoint/2010/main" val="27735482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FBA83D-FC2A-62FF-FE26-57B954136B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4DDA91E-30FD-28D2-FA3B-640E69D381E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7EB12F-1D01-D15B-9833-C1BDB55D39B5}"/>
              </a:ext>
            </a:extLst>
          </p:cNvPr>
          <p:cNvSpPr>
            <a:spLocks noGrp="1"/>
          </p:cNvSpPr>
          <p:nvPr>
            <p:ph type="body" idx="1"/>
          </p:nvPr>
        </p:nvSpPr>
        <p:spPr/>
        <p:txBody>
          <a:bodyPr/>
          <a:lstStyle/>
          <a:p>
            <a:r>
              <a:rPr lang="en-US" dirty="0"/>
              <a:t>I’d like to thank everyone in the McGrath lab for their help, especially recent graduate Molly McCloskey who helped trained me and set up all of the ground work for this project, and I’d also like to thank our collaborators and the NIH for funding this work.</a:t>
            </a:r>
          </a:p>
          <a:p>
            <a:endParaRPr lang="en-US" dirty="0"/>
          </a:p>
        </p:txBody>
      </p:sp>
      <p:sp>
        <p:nvSpPr>
          <p:cNvPr id="4" name="Slide Number Placeholder 3">
            <a:extLst>
              <a:ext uri="{FF2B5EF4-FFF2-40B4-BE49-F238E27FC236}">
                <a16:creationId xmlns:a16="http://schemas.microsoft.com/office/drawing/2014/main" id="{F561B14A-D30A-51BB-ABD9-293820E19368}"/>
              </a:ext>
            </a:extLst>
          </p:cNvPr>
          <p:cNvSpPr>
            <a:spLocks noGrp="1"/>
          </p:cNvSpPr>
          <p:nvPr>
            <p:ph type="sldNum" sz="quarter" idx="5"/>
          </p:nvPr>
        </p:nvSpPr>
        <p:spPr/>
        <p:txBody>
          <a:bodyPr/>
          <a:lstStyle/>
          <a:p>
            <a:fld id="{9FAD8FE9-6FD4-4246-853D-DACBAEBDBB66}" type="slidenum">
              <a:rPr lang="en-US" smtClean="0"/>
              <a:t>26</a:t>
            </a:fld>
            <a:endParaRPr lang="en-US"/>
          </a:p>
        </p:txBody>
      </p:sp>
    </p:spTree>
    <p:extLst>
      <p:ext uri="{BB962C8B-B14F-4D97-AF65-F5344CB8AC3E}">
        <p14:creationId xmlns:p14="http://schemas.microsoft.com/office/powerpoint/2010/main" val="178879425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Thank you all and does anyone have any questions?</a:t>
            </a:r>
          </a:p>
        </p:txBody>
      </p:sp>
      <p:sp>
        <p:nvSpPr>
          <p:cNvPr id="4" name="Slide Number Placeholder 3"/>
          <p:cNvSpPr>
            <a:spLocks noGrp="1"/>
          </p:cNvSpPr>
          <p:nvPr>
            <p:ph type="sldNum" sz="quarter" idx="5"/>
          </p:nvPr>
        </p:nvSpPr>
        <p:spPr/>
        <p:txBody>
          <a:bodyPr/>
          <a:lstStyle/>
          <a:p>
            <a:fld id="{9FAD8FE9-6FD4-4246-853D-DACBAEBDBB66}" type="slidenum">
              <a:rPr lang="en-US" smtClean="0"/>
              <a:t>27</a:t>
            </a:fld>
            <a:endParaRPr lang="en-US"/>
          </a:p>
        </p:txBody>
      </p:sp>
    </p:spTree>
    <p:extLst>
      <p:ext uri="{BB962C8B-B14F-4D97-AF65-F5344CB8AC3E}">
        <p14:creationId xmlns:p14="http://schemas.microsoft.com/office/powerpoint/2010/main" val="338232211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Patients &gt;=65 undergoing hip fracture repair surgery. Looked at mortality up to 1 year post-surgery. Increases in delirium and dementia only deaths were not significant. Short-term mortality is the 6 month figure. </a:t>
            </a:r>
          </a:p>
        </p:txBody>
      </p:sp>
      <p:sp>
        <p:nvSpPr>
          <p:cNvPr id="4" name="Slide Number Placeholder 3"/>
          <p:cNvSpPr>
            <a:spLocks noGrp="1"/>
          </p:cNvSpPr>
          <p:nvPr>
            <p:ph type="sldNum" sz="quarter" idx="5"/>
          </p:nvPr>
        </p:nvSpPr>
        <p:spPr/>
        <p:txBody>
          <a:bodyPr/>
          <a:lstStyle/>
          <a:p>
            <a:fld id="{9FAD8FE9-6FD4-4246-853D-DACBAEBDBB66}" type="slidenum">
              <a:rPr lang="en-US" smtClean="0"/>
              <a:t>3</a:t>
            </a:fld>
            <a:endParaRPr lang="en-US"/>
          </a:p>
        </p:txBody>
      </p:sp>
    </p:spTree>
    <p:extLst>
      <p:ext uri="{BB962C8B-B14F-4D97-AF65-F5344CB8AC3E}">
        <p14:creationId xmlns:p14="http://schemas.microsoft.com/office/powerpoint/2010/main" val="35531411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4</a:t>
            </a:fld>
            <a:endParaRPr lang="en-US"/>
          </a:p>
        </p:txBody>
      </p:sp>
    </p:spTree>
    <p:extLst>
      <p:ext uri="{BB962C8B-B14F-4D97-AF65-F5344CB8AC3E}">
        <p14:creationId xmlns:p14="http://schemas.microsoft.com/office/powerpoint/2010/main" val="14572594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r>
              <a:rPr lang="en-US" dirty="0"/>
              <a:t>Pericytes provide structural support and </a:t>
            </a:r>
            <a:r>
              <a:rPr lang="en-US" dirty="0" err="1"/>
              <a:t>vasodynamic</a:t>
            </a:r>
            <a:r>
              <a:rPr lang="en-US" dirty="0"/>
              <a:t> capacity to microvasculature</a:t>
            </a:r>
          </a:p>
          <a:p>
            <a:r>
              <a:rPr lang="en-US" dirty="0"/>
              <a:t>Astrocytes induce blood brain barrier specific characteristics into endothelial cells</a:t>
            </a:r>
          </a:p>
          <a:p>
            <a:r>
              <a:rPr lang="en-US" dirty="0"/>
              <a:t>Microglia are resident macrophages and the first level of immune defense in the brain</a:t>
            </a:r>
          </a:p>
        </p:txBody>
      </p:sp>
      <p:sp>
        <p:nvSpPr>
          <p:cNvPr id="4" name="Slide Number Placeholder 3"/>
          <p:cNvSpPr>
            <a:spLocks noGrp="1"/>
          </p:cNvSpPr>
          <p:nvPr>
            <p:ph type="sldNum" sz="quarter" idx="5"/>
          </p:nvPr>
        </p:nvSpPr>
        <p:spPr/>
        <p:txBody>
          <a:bodyPr/>
          <a:lstStyle/>
          <a:p>
            <a:fld id="{9FAD8FE9-6FD4-4246-853D-DACBAEBDBB66}" type="slidenum">
              <a:rPr lang="en-US" smtClean="0"/>
              <a:t>5</a:t>
            </a:fld>
            <a:endParaRPr lang="en-US"/>
          </a:p>
        </p:txBody>
      </p:sp>
    </p:spTree>
    <p:extLst>
      <p:ext uri="{BB962C8B-B14F-4D97-AF65-F5344CB8AC3E}">
        <p14:creationId xmlns:p14="http://schemas.microsoft.com/office/powerpoint/2010/main" val="12259918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6</a:t>
            </a:fld>
            <a:endParaRPr lang="en-US"/>
          </a:p>
        </p:txBody>
      </p:sp>
    </p:spTree>
    <p:extLst>
      <p:ext uri="{BB962C8B-B14F-4D97-AF65-F5344CB8AC3E}">
        <p14:creationId xmlns:p14="http://schemas.microsoft.com/office/powerpoint/2010/main" val="236995331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64B9C4-8571-6763-C006-2C46D23C239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F2188F-A4AD-8EE3-D983-7C1FEF4CF1F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C0B893-5126-92C0-5473-8D149060DC84}"/>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3B855E3-F550-673B-9EA9-B346DE59E9FB}"/>
              </a:ext>
            </a:extLst>
          </p:cNvPr>
          <p:cNvSpPr>
            <a:spLocks noGrp="1"/>
          </p:cNvSpPr>
          <p:nvPr>
            <p:ph type="sldNum" sz="quarter" idx="5"/>
          </p:nvPr>
        </p:nvSpPr>
        <p:spPr/>
        <p:txBody>
          <a:bodyPr/>
          <a:lstStyle/>
          <a:p>
            <a:fld id="{9FAD8FE9-6FD4-4246-853D-DACBAEBDBB66}" type="slidenum">
              <a:rPr lang="en-US" smtClean="0"/>
              <a:t>7</a:t>
            </a:fld>
            <a:endParaRPr lang="en-US"/>
          </a:p>
        </p:txBody>
      </p:sp>
    </p:spTree>
    <p:extLst>
      <p:ext uri="{BB962C8B-B14F-4D97-AF65-F5344CB8AC3E}">
        <p14:creationId xmlns:p14="http://schemas.microsoft.com/office/powerpoint/2010/main" val="36398799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8</a:t>
            </a:fld>
            <a:endParaRPr lang="en-US"/>
          </a:p>
        </p:txBody>
      </p:sp>
    </p:spTree>
    <p:extLst>
      <p:ext uri="{BB962C8B-B14F-4D97-AF65-F5344CB8AC3E}">
        <p14:creationId xmlns:p14="http://schemas.microsoft.com/office/powerpoint/2010/main" val="31023327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AD8FE9-6FD4-4246-853D-DACBAEBDBB66}" type="slidenum">
              <a:rPr lang="en-US" smtClean="0"/>
              <a:t>9</a:t>
            </a:fld>
            <a:endParaRPr lang="en-US"/>
          </a:p>
        </p:txBody>
      </p:sp>
    </p:spTree>
    <p:extLst>
      <p:ext uri="{BB962C8B-B14F-4D97-AF65-F5344CB8AC3E}">
        <p14:creationId xmlns:p14="http://schemas.microsoft.com/office/powerpoint/2010/main" val="12259918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2" name="Picture 1" descr="%5bimage%5d exosome_capture_zoomed-out.jpg"/>
          <p:cNvPicPr>
            <a:picLocks noChangeAspect="1"/>
          </p:cNvPicPr>
          <p:nvPr/>
        </p:nvPicPr>
        <p:blipFill rotWithShape="1">
          <a:blip r:embed="rId2">
            <a:alphaModFix amt="67000"/>
            <a:extLst>
              <a:ext uri="{28A0092B-C50C-407E-A947-70E740481C1C}">
                <a14:useLocalDpi xmlns:a14="http://schemas.microsoft.com/office/drawing/2010/main" val="0"/>
              </a:ext>
            </a:extLst>
          </a:blip>
          <a:srcRect b="24821"/>
          <a:stretch/>
        </p:blipFill>
        <p:spPr>
          <a:xfrm>
            <a:off x="0" y="-16321"/>
            <a:ext cx="12192000" cy="6874321"/>
          </a:xfrm>
          <a:prstGeom prst="rect">
            <a:avLst/>
          </a:prstGeom>
        </p:spPr>
      </p:pic>
      <p:sp>
        <p:nvSpPr>
          <p:cNvPr id="3074" name="Rectangle 2"/>
          <p:cNvSpPr>
            <a:spLocks noGrp="1" noChangeArrowheads="1"/>
          </p:cNvSpPr>
          <p:nvPr>
            <p:ph type="ctrTitle" hasCustomPrompt="1"/>
          </p:nvPr>
        </p:nvSpPr>
        <p:spPr>
          <a:xfrm>
            <a:off x="914400" y="2057400"/>
            <a:ext cx="10363200" cy="1143000"/>
          </a:xfrm>
        </p:spPr>
        <p:txBody>
          <a:bodyPr/>
          <a:lstStyle>
            <a:lvl1pPr>
              <a:defRPr b="1" cap="none" spc="0" baseline="0">
                <a:ln w="12700">
                  <a:solidFill>
                    <a:schemeClr val="tx2">
                      <a:satMod val="155000"/>
                    </a:schemeClr>
                  </a:solidFill>
                  <a:prstDash val="solid"/>
                </a:ln>
                <a:solidFill>
                  <a:srgbClr val="000073"/>
                </a:solidFill>
                <a:effectLst>
                  <a:outerShdw blurRad="41275" dist="20320" dir="1800000" algn="tl" rotWithShape="0">
                    <a:srgbClr val="000000">
                      <a:alpha val="40000"/>
                    </a:srgbClr>
                  </a:outerShdw>
                </a:effectLst>
              </a:defRPr>
            </a:lvl1pPr>
          </a:lstStyle>
          <a:p>
            <a:pPr lvl="0"/>
            <a:r>
              <a:rPr lang="en-US" noProof="0" dirty="0"/>
              <a:t>NRG Nanomembrane Template</a:t>
            </a:r>
          </a:p>
        </p:txBody>
      </p:sp>
      <p:sp>
        <p:nvSpPr>
          <p:cNvPr id="3075" name="Rectangle 3"/>
          <p:cNvSpPr>
            <a:spLocks noGrp="1" noChangeArrowheads="1"/>
          </p:cNvSpPr>
          <p:nvPr>
            <p:ph type="subTitle" idx="1"/>
          </p:nvPr>
        </p:nvSpPr>
        <p:spPr>
          <a:xfrm>
            <a:off x="914400" y="3505200"/>
            <a:ext cx="10363200" cy="1752600"/>
          </a:xfrm>
        </p:spPr>
        <p:txBody>
          <a:bodyPr/>
          <a:lstStyle>
            <a:lvl1pPr marL="0" indent="0" algn="ctr">
              <a:buFont typeface="Wingdings" charset="0"/>
              <a:buNone/>
              <a:defRPr b="1" cap="none" spc="0">
                <a:ln w="12700">
                  <a:solidFill>
                    <a:schemeClr val="tx2">
                      <a:satMod val="155000"/>
                    </a:schemeClr>
                  </a:solidFill>
                  <a:prstDash val="solid"/>
                </a:ln>
                <a:solidFill>
                  <a:schemeClr val="accent2">
                    <a:lumMod val="25000"/>
                  </a:schemeClr>
                </a:solidFill>
                <a:effectLst>
                  <a:outerShdw blurRad="41275" dist="20320" dir="1800000" algn="tl" rotWithShape="0">
                    <a:srgbClr val="000000">
                      <a:alpha val="40000"/>
                    </a:srgbClr>
                  </a:outerShdw>
                </a:effectLst>
              </a:defRPr>
            </a:lvl1pPr>
          </a:lstStyle>
          <a:p>
            <a:pPr lvl="0"/>
            <a:r>
              <a:rPr lang="en-US" noProof="0"/>
              <a:t>Click to edit Master subtitle style</a:t>
            </a:r>
            <a:endParaRPr lang="en-US" noProof="0" dirty="0"/>
          </a:p>
        </p:txBody>
      </p:sp>
      <p:pic>
        <p:nvPicPr>
          <p:cNvPr id="3079" name="Picture 7" descr="footerdark"/>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6276976"/>
            <a:ext cx="12192000" cy="581025"/>
          </a:xfrm>
          <a:prstGeom prst="rect">
            <a:avLst/>
          </a:prstGeom>
          <a:noFill/>
          <a:extLst>
            <a:ext uri="{909E8E84-426E-40dd-AFC4-6F175D3DCCD1}">
              <a14:hiddenFill xmlns:a14="http://schemas.microsoft.com/office/drawing/2010/main" xmlns="">
                <a:solidFill>
                  <a:srgbClr val="FFFFFF"/>
                </a:solidFill>
              </a14:hiddenFill>
            </a:ext>
          </a:extLst>
        </p:spPr>
      </p:pic>
      <p:pic>
        <p:nvPicPr>
          <p:cNvPr id="5" name="Picture 4" descr="NRG Logo.png"/>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41699" y="6324647"/>
            <a:ext cx="1883823" cy="469342"/>
          </a:xfrm>
          <a:prstGeom prst="rect">
            <a:avLst/>
          </a:prstGeom>
        </p:spPr>
      </p:pic>
      <p:sp>
        <p:nvSpPr>
          <p:cNvPr id="6" name="Slide Number Placeholder 2"/>
          <p:cNvSpPr>
            <a:spLocks noGrp="1"/>
          </p:cNvSpPr>
          <p:nvPr>
            <p:ph type="sldNum" sz="quarter" idx="4"/>
          </p:nvPr>
        </p:nvSpPr>
        <p:spPr>
          <a:xfrm>
            <a:off x="6687509" y="6452719"/>
            <a:ext cx="617299" cy="388961"/>
          </a:xfrm>
          <a:prstGeom prst="rect">
            <a:avLst/>
          </a:prstGeom>
        </p:spPr>
        <p:txBody>
          <a:bodyPr vert="horz" lIns="91440" tIns="45720" rIns="91440" bIns="45720" rtlCol="0" anchor="ctr"/>
          <a:lstStyle>
            <a:lvl1pPr algn="ctr">
              <a:defRPr sz="1200" b="1">
                <a:solidFill>
                  <a:schemeClr val="tx1"/>
                </a:solidFill>
              </a:defRPr>
            </a:lvl1pPr>
          </a:lstStyle>
          <a:p>
            <a:fld id="{9FF79652-1432-5D4E-9F4B-CCC588F6E6F5}" type="slidenum">
              <a:rPr lang="en-US" smtClean="0"/>
              <a:t>‹#›</a:t>
            </a:fld>
            <a:endParaRPr lang="en-US"/>
          </a:p>
        </p:txBody>
      </p:sp>
      <p:sp>
        <p:nvSpPr>
          <p:cNvPr id="8" name="TextBox 7"/>
          <p:cNvSpPr txBox="1"/>
          <p:nvPr/>
        </p:nvSpPr>
        <p:spPr>
          <a:xfrm>
            <a:off x="-90309" y="6045199"/>
            <a:ext cx="5036956" cy="276999"/>
          </a:xfrm>
          <a:prstGeom prst="rect">
            <a:avLst/>
          </a:prstGeom>
          <a:noFill/>
        </p:spPr>
        <p:txBody>
          <a:bodyPr wrap="none" rtlCol="0">
            <a:spAutoFit/>
          </a:bodyPr>
          <a:lstStyle/>
          <a:p>
            <a:r>
              <a:rPr lang="en-US" sz="1200" b="1" dirty="0"/>
              <a:t>Image by: </a:t>
            </a:r>
            <a:r>
              <a:rPr lang="en-US" sz="1200" dirty="0"/>
              <a:t>Bradley </a:t>
            </a:r>
            <a:r>
              <a:rPr lang="en-US" sz="1200" dirty="0" err="1"/>
              <a:t>Kwarta</a:t>
            </a:r>
            <a:r>
              <a:rPr lang="en-US" sz="1200" dirty="0"/>
              <a:t>-Medical Illustration Student, </a:t>
            </a:r>
            <a:r>
              <a:rPr lang="en-US" sz="1200" dirty="0" err="1"/>
              <a:t>Gaborski</a:t>
            </a:r>
            <a:r>
              <a:rPr lang="en-US" sz="1200" dirty="0"/>
              <a:t> Lab @ RIT</a:t>
            </a:r>
          </a:p>
        </p:txBody>
      </p:sp>
    </p:spTree>
    <p:extLst>
      <p:ext uri="{BB962C8B-B14F-4D97-AF65-F5344CB8AC3E}">
        <p14:creationId xmlns:p14="http://schemas.microsoft.com/office/powerpoint/2010/main" val="9725398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1"/>
          </p:nvPr>
        </p:nvSpPr>
        <p:spPr>
          <a:xfrm>
            <a:off x="6687509" y="6452719"/>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1006113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86800" y="609600"/>
            <a:ext cx="2590800" cy="5486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914400" y="609600"/>
            <a:ext cx="7569200" cy="5486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1"/>
          </p:nvPr>
        </p:nvSpPr>
        <p:spPr>
          <a:xfrm>
            <a:off x="6687509" y="6452719"/>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10221940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215596"/>
            <a:ext cx="10363200" cy="1143000"/>
          </a:xfrm>
        </p:spPr>
        <p:txBody>
          <a:bodyPr/>
          <a:lstStyle>
            <a:lvl1pPr>
              <a:defRPr>
                <a:latin typeface="Arial" charset="0"/>
                <a:ea typeface="Arial" charset="0"/>
                <a:cs typeface="Arial" charset="0"/>
              </a:defRPr>
            </a:lvl1pPr>
          </a:lstStyle>
          <a:p>
            <a:r>
              <a:rPr lang="en-US"/>
              <a:t>Click to edit Master title style</a:t>
            </a:r>
            <a:endParaRPr lang="en-US" dirty="0"/>
          </a:p>
        </p:txBody>
      </p:sp>
      <p:sp>
        <p:nvSpPr>
          <p:cNvPr id="3" name="Content Placeholder 2"/>
          <p:cNvSpPr>
            <a:spLocks noGrp="1"/>
          </p:cNvSpPr>
          <p:nvPr>
            <p:ph idx="1"/>
          </p:nvPr>
        </p:nvSpPr>
        <p:spPr/>
        <p:txBody>
          <a:bodyPr/>
          <a:lstStyle>
            <a:lvl1pPr>
              <a:defRPr>
                <a:latin typeface="Arial" charset="0"/>
                <a:ea typeface="Arial" charset="0"/>
                <a:cs typeface="Arial" charset="0"/>
              </a:defRPr>
            </a:lvl1pPr>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4" name="Straight Connector 3"/>
          <p:cNvCxnSpPr/>
          <p:nvPr/>
        </p:nvCxnSpPr>
        <p:spPr bwMode="auto">
          <a:xfrm>
            <a:off x="1200727" y="1166091"/>
            <a:ext cx="9805940"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5" name="Footer Placeholder 4"/>
          <p:cNvSpPr>
            <a:spLocks noGrp="1"/>
          </p:cNvSpPr>
          <p:nvPr>
            <p:ph type="ftr" sz="quarter" idx="10"/>
          </p:nvPr>
        </p:nvSpPr>
        <p:spPr/>
        <p:txBody>
          <a:bodyPr/>
          <a:lstStyle>
            <a:lvl1pPr>
              <a:defRPr>
                <a:solidFill>
                  <a:schemeClr val="accent3"/>
                </a:solidFill>
              </a:defRPr>
            </a:lvl1pPr>
          </a:lstStyle>
          <a:p>
            <a:endParaRPr lang="en-US"/>
          </a:p>
        </p:txBody>
      </p:sp>
      <p:sp>
        <p:nvSpPr>
          <p:cNvPr id="6" name="Slide Number Placeholder 5"/>
          <p:cNvSpPr>
            <a:spLocks noGrp="1"/>
          </p:cNvSpPr>
          <p:nvPr>
            <p:ph type="sldNum" sz="quarter" idx="11"/>
          </p:nvPr>
        </p:nvSpPr>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36834049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Slide Number Placeholder 5"/>
          <p:cNvSpPr>
            <a:spLocks noGrp="1"/>
          </p:cNvSpPr>
          <p:nvPr>
            <p:ph type="sldNum" sz="quarter" idx="11"/>
          </p:nvPr>
        </p:nvSpPr>
        <p:spPr>
          <a:xfrm>
            <a:off x="6687509" y="6452719"/>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677557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p:cNvSpPr>
            <a:spLocks noGrp="1"/>
          </p:cNvSpPr>
          <p:nvPr>
            <p:ph type="sldNum" sz="quarter" idx="11"/>
          </p:nvPr>
        </p:nvSpPr>
        <p:spPr>
          <a:xfrm>
            <a:off x="6687509" y="6452719"/>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1711972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1"/>
          <p:cNvSpPr>
            <a:spLocks noGrp="1"/>
          </p:cNvSpPr>
          <p:nvPr>
            <p:ph type="title"/>
          </p:nvPr>
        </p:nvSpPr>
        <p:spPr>
          <a:xfrm>
            <a:off x="914400" y="176213"/>
            <a:ext cx="10363200" cy="1143000"/>
          </a:xfrm>
        </p:spPr>
        <p:txBody>
          <a:bodyPr/>
          <a:lstStyle/>
          <a:p>
            <a:r>
              <a:rPr lang="en-US"/>
              <a:t>Click to edit Master title style</a:t>
            </a:r>
          </a:p>
        </p:txBody>
      </p:sp>
      <p:sp>
        <p:nvSpPr>
          <p:cNvPr id="8" name="Slide Number Placeholder 5"/>
          <p:cNvSpPr>
            <a:spLocks noGrp="1"/>
          </p:cNvSpPr>
          <p:nvPr>
            <p:ph type="sldNum" sz="quarter" idx="11"/>
          </p:nvPr>
        </p:nvSpPr>
        <p:spPr>
          <a:xfrm>
            <a:off x="6687509" y="6476236"/>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11878407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Slide Number Placeholder 5"/>
          <p:cNvSpPr>
            <a:spLocks noGrp="1"/>
          </p:cNvSpPr>
          <p:nvPr>
            <p:ph type="sldNum" sz="quarter" idx="11"/>
          </p:nvPr>
        </p:nvSpPr>
        <p:spPr>
          <a:xfrm>
            <a:off x="6687509" y="6452719"/>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226102497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5"/>
          <p:cNvSpPr>
            <a:spLocks noGrp="1"/>
          </p:cNvSpPr>
          <p:nvPr>
            <p:ph type="sldNum" sz="quarter" idx="11"/>
          </p:nvPr>
        </p:nvSpPr>
        <p:spPr>
          <a:xfrm>
            <a:off x="6687509" y="6452719"/>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3724297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1"/>
          </p:nvPr>
        </p:nvSpPr>
        <p:spPr>
          <a:xfrm>
            <a:off x="6687509" y="6452719"/>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26479450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a:spLocks noGrp="1"/>
          </p:cNvSpPr>
          <p:nvPr>
            <p:ph type="sldNum" sz="quarter" idx="11"/>
          </p:nvPr>
        </p:nvSpPr>
        <p:spPr>
          <a:xfrm>
            <a:off x="6687509" y="6452719"/>
            <a:ext cx="617299" cy="388961"/>
          </a:xfrm>
        </p:spPr>
        <p:txBody>
          <a:bodyPr/>
          <a:lstStyle/>
          <a:p>
            <a:fld id="{9FF79652-1432-5D4E-9F4B-CCC588F6E6F5}" type="slidenum">
              <a:rPr lang="en-US" smtClean="0"/>
              <a:t>‹#›</a:t>
            </a:fld>
            <a:endParaRPr lang="en-US"/>
          </a:p>
        </p:txBody>
      </p:sp>
    </p:spTree>
    <p:extLst>
      <p:ext uri="{BB962C8B-B14F-4D97-AF65-F5344CB8AC3E}">
        <p14:creationId xmlns:p14="http://schemas.microsoft.com/office/powerpoint/2010/main" val="31332859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pic>
        <p:nvPicPr>
          <p:cNvPr id="1036" name="Picture 12" descr="footerdark"/>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6276976"/>
            <a:ext cx="12192000" cy="581025"/>
          </a:xfrm>
          <a:prstGeom prst="rect">
            <a:avLst/>
          </a:prstGeom>
          <a:noFill/>
          <a:extLst>
            <a:ext uri="{909E8E84-426E-40dd-AFC4-6F175D3DCCD1}">
              <a14:hiddenFill xmlns:a14="http://schemas.microsoft.com/office/drawing/2010/main" xmlns="">
                <a:solidFill>
                  <a:srgbClr val="FFFFFF"/>
                </a:solidFill>
              </a14:hiddenFill>
            </a:ext>
          </a:extLst>
        </p:spPr>
      </p:pic>
      <p:sp>
        <p:nvSpPr>
          <p:cNvPr id="1026" name="Rectangle 2"/>
          <p:cNvSpPr>
            <a:spLocks noGrp="1" noChangeArrowheads="1"/>
          </p:cNvSpPr>
          <p:nvPr>
            <p:ph type="title"/>
          </p:nvPr>
        </p:nvSpPr>
        <p:spPr bwMode="auto">
          <a:xfrm>
            <a:off x="914400" y="176213"/>
            <a:ext cx="10363200" cy="1143000"/>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ctr" anchorCtr="0" compatLnSpc="1">
            <a:prstTxWarp prst="textNoShape">
              <a:avLst/>
            </a:prstTxWarp>
          </a:bodyPr>
          <a:lstStyle/>
          <a:p>
            <a:pPr lvl="0"/>
            <a:r>
              <a:rPr lang="en-US"/>
              <a:t>Click to edit Master title style</a:t>
            </a:r>
            <a:endParaRPr lang="en-US" dirty="0"/>
          </a:p>
        </p:txBody>
      </p:sp>
      <p:sp>
        <p:nvSpPr>
          <p:cNvPr id="1027" name="Rectangle 3"/>
          <p:cNvSpPr>
            <a:spLocks noGrp="1" noChangeArrowheads="1"/>
          </p:cNvSpPr>
          <p:nvPr>
            <p:ph type="body" idx="1"/>
          </p:nvPr>
        </p:nvSpPr>
        <p:spPr bwMode="auto">
          <a:xfrm>
            <a:off x="914400" y="1399405"/>
            <a:ext cx="10363200" cy="4114800"/>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FAA26D3D-D897-4be2-8F04-BA451C77F1D7}">
              <ma14:placeholderFlag xmlns:ma14="http://schemas.microsoft.com/office/mac/drawingml/2011/main" xmlns="" val="1"/>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p:cNvSpPr>
            <a:spLocks noGrp="1"/>
          </p:cNvSpPr>
          <p:nvPr>
            <p:ph type="ftr" sz="quarter" idx="3"/>
          </p:nvPr>
        </p:nvSpPr>
        <p:spPr>
          <a:xfrm>
            <a:off x="7699487" y="6376756"/>
            <a:ext cx="4114800" cy="365125"/>
          </a:xfrm>
          <a:prstGeom prst="rect">
            <a:avLst/>
          </a:prstGeom>
        </p:spPr>
        <p:txBody>
          <a:bodyPr vert="horz" lIns="91440" tIns="45720" rIns="91440" bIns="45720" rtlCol="0" anchor="ctr"/>
          <a:lstStyle>
            <a:lvl1pPr algn="ctr">
              <a:defRPr sz="1200">
                <a:solidFill>
                  <a:schemeClr val="accent3"/>
                </a:solidFill>
              </a:defRPr>
            </a:lvl1pPr>
          </a:lstStyle>
          <a:p>
            <a:endParaRPr lang="en-US"/>
          </a:p>
        </p:txBody>
      </p:sp>
      <p:pic>
        <p:nvPicPr>
          <p:cNvPr id="8" name="Picture 7" descr="NRG Logo.png"/>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341699" y="6324647"/>
            <a:ext cx="1883823" cy="469342"/>
          </a:xfrm>
          <a:prstGeom prst="rect">
            <a:avLst/>
          </a:prstGeom>
        </p:spPr>
      </p:pic>
      <p:cxnSp>
        <p:nvCxnSpPr>
          <p:cNvPr id="9" name="Straight Connector 8"/>
          <p:cNvCxnSpPr/>
          <p:nvPr/>
        </p:nvCxnSpPr>
        <p:spPr bwMode="auto">
          <a:xfrm>
            <a:off x="1200727" y="1166091"/>
            <a:ext cx="9805940" cy="0"/>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cxnSp>
      <p:sp>
        <p:nvSpPr>
          <p:cNvPr id="3" name="Slide Number Placeholder 2"/>
          <p:cNvSpPr>
            <a:spLocks noGrp="1"/>
          </p:cNvSpPr>
          <p:nvPr>
            <p:ph type="sldNum" sz="quarter" idx="4"/>
          </p:nvPr>
        </p:nvSpPr>
        <p:spPr>
          <a:xfrm>
            <a:off x="6687509" y="6452719"/>
            <a:ext cx="617299" cy="388961"/>
          </a:xfrm>
          <a:prstGeom prst="rect">
            <a:avLst/>
          </a:prstGeom>
        </p:spPr>
        <p:txBody>
          <a:bodyPr vert="horz" lIns="91440" tIns="45720" rIns="91440" bIns="45720" rtlCol="0" anchor="ctr"/>
          <a:lstStyle>
            <a:lvl1pPr algn="ctr">
              <a:defRPr sz="1200" b="1">
                <a:solidFill>
                  <a:schemeClr val="tx1"/>
                </a:solidFill>
              </a:defRPr>
            </a:lvl1pPr>
          </a:lstStyle>
          <a:p>
            <a:fld id="{9FF79652-1432-5D4E-9F4B-CCC588F6E6F5}" type="slidenum">
              <a:rPr lang="en-US" smtClean="0"/>
              <a:t>‹#›</a:t>
            </a:fld>
            <a:endParaRPr lang="en-US"/>
          </a:p>
        </p:txBody>
      </p:sp>
    </p:spTree>
    <p:extLst>
      <p:ext uri="{BB962C8B-B14F-4D97-AF65-F5344CB8AC3E}">
        <p14:creationId xmlns:p14="http://schemas.microsoft.com/office/powerpoint/2010/main" val="368132265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rtl="0" eaLnBrk="1" fontAlgn="base" hangingPunct="1">
        <a:spcBef>
          <a:spcPct val="0"/>
        </a:spcBef>
        <a:spcAft>
          <a:spcPct val="0"/>
        </a:spcAft>
        <a:defRPr sz="4400">
          <a:solidFill>
            <a:schemeClr val="tx2"/>
          </a:solidFill>
          <a:latin typeface="Arial" charset="0"/>
          <a:ea typeface="Arial" charset="0"/>
          <a:cs typeface="Arial" charset="0"/>
        </a:defRPr>
      </a:lvl1pPr>
      <a:lvl2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2pPr>
      <a:lvl3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3pPr>
      <a:lvl4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4pPr>
      <a:lvl5pPr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5pPr>
      <a:lvl6pPr marL="4572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6pPr>
      <a:lvl7pPr marL="9144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7pPr>
      <a:lvl8pPr marL="13716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8pPr>
      <a:lvl9pPr marL="1828800" algn="ctr" rtl="0" eaLnBrk="1" fontAlgn="base" hangingPunct="1">
        <a:spcBef>
          <a:spcPct val="0"/>
        </a:spcBef>
        <a:spcAft>
          <a:spcPct val="0"/>
        </a:spcAft>
        <a:defRPr sz="4400">
          <a:solidFill>
            <a:schemeClr val="tx2"/>
          </a:solidFill>
          <a:latin typeface="Times New Roman" charset="0"/>
          <a:ea typeface="MS Pゴシック" charset="0"/>
          <a:cs typeface="MS Pゴシック" charset="0"/>
        </a:defRPr>
      </a:lvl9pPr>
    </p:titleStyle>
    <p:bodyStyle>
      <a:lvl1pPr marL="342900" indent="-342900" algn="l" rtl="0" eaLnBrk="1" fontAlgn="base" hangingPunct="1">
        <a:spcBef>
          <a:spcPct val="20000"/>
        </a:spcBef>
        <a:spcAft>
          <a:spcPct val="0"/>
        </a:spcAft>
        <a:buFont typeface="Wingdings" charset="0"/>
        <a:buChar char="§"/>
        <a:defRPr sz="3200">
          <a:solidFill>
            <a:schemeClr val="tx1"/>
          </a:solidFill>
          <a:latin typeface="Arial" charset="0"/>
          <a:ea typeface="Arial" charset="0"/>
          <a:cs typeface="Arial" charset="0"/>
        </a:defRPr>
      </a:lvl1pPr>
      <a:lvl2pPr marL="742950" indent="-285750" algn="l" rtl="0" eaLnBrk="1" fontAlgn="base" hangingPunct="1">
        <a:spcBef>
          <a:spcPct val="20000"/>
        </a:spcBef>
        <a:spcAft>
          <a:spcPct val="0"/>
        </a:spcAft>
        <a:buFont typeface="Wingdings" charset="0"/>
        <a:buChar char="§"/>
        <a:defRPr sz="2800">
          <a:solidFill>
            <a:schemeClr val="tx1"/>
          </a:solidFill>
          <a:latin typeface="Arial" charset="0"/>
          <a:ea typeface="Arial" charset="0"/>
          <a:cs typeface="Arial" charset="0"/>
        </a:defRPr>
      </a:lvl2pPr>
      <a:lvl3pPr marL="1143000" indent="-228600" algn="l" rtl="0" eaLnBrk="1" fontAlgn="base" hangingPunct="1">
        <a:spcBef>
          <a:spcPct val="20000"/>
        </a:spcBef>
        <a:spcAft>
          <a:spcPct val="0"/>
        </a:spcAft>
        <a:buFont typeface="Wingdings" charset="0"/>
        <a:buChar char="§"/>
        <a:defRPr sz="2400">
          <a:solidFill>
            <a:schemeClr val="tx1"/>
          </a:solidFill>
          <a:latin typeface="Arial" charset="0"/>
          <a:ea typeface="Arial" charset="0"/>
          <a:cs typeface="Arial" charset="0"/>
        </a:defRPr>
      </a:lvl3pPr>
      <a:lvl4pPr marL="1600200" indent="-228600" algn="l" rtl="0" eaLnBrk="1" fontAlgn="base" hangingPunct="1">
        <a:spcBef>
          <a:spcPct val="20000"/>
        </a:spcBef>
        <a:spcAft>
          <a:spcPct val="0"/>
        </a:spcAft>
        <a:buFont typeface="Wingdings" charset="0"/>
        <a:buChar char="§"/>
        <a:defRPr sz="2000">
          <a:solidFill>
            <a:schemeClr val="tx1"/>
          </a:solidFill>
          <a:latin typeface="Arial" charset="0"/>
          <a:ea typeface="Arial" charset="0"/>
          <a:cs typeface="Arial" charset="0"/>
        </a:defRPr>
      </a:lvl4pPr>
      <a:lvl5pPr marL="2057400" indent="-228600" algn="l" rtl="0" eaLnBrk="1" fontAlgn="base" hangingPunct="1">
        <a:spcBef>
          <a:spcPct val="20000"/>
        </a:spcBef>
        <a:spcAft>
          <a:spcPct val="0"/>
        </a:spcAft>
        <a:buFont typeface="Wingdings" charset="0"/>
        <a:buChar char="§"/>
        <a:defRPr sz="2000">
          <a:solidFill>
            <a:schemeClr val="tx1"/>
          </a:solidFill>
          <a:latin typeface="Arial" charset="0"/>
          <a:ea typeface="Arial" charset="0"/>
          <a:cs typeface="Arial" charset="0"/>
        </a:defRPr>
      </a:lvl5pPr>
      <a:lvl6pPr marL="25146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6pPr>
      <a:lvl7pPr marL="29718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7pPr>
      <a:lvl8pPr marL="34290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8pPr>
      <a:lvl9pPr marL="3886200" indent="-228600" algn="l" rtl="0" eaLnBrk="1" fontAlgn="base" hangingPunct="1">
        <a:spcBef>
          <a:spcPct val="20000"/>
        </a:spcBef>
        <a:spcAft>
          <a:spcPct val="0"/>
        </a:spcAft>
        <a:buFont typeface="Wingdings" charset="0"/>
        <a:buChar char="§"/>
        <a:defRPr sz="20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5" Type="http://schemas.openxmlformats.org/officeDocument/2006/relationships/image" Target="../media/image11.pn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2.xml"/><Relationship Id="rId5" Type="http://schemas.openxmlformats.org/officeDocument/2006/relationships/image" Target="../media/image14.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png"/></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22.png"/><Relationship Id="rId4"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3.mp4"/><Relationship Id="rId1" Type="http://schemas.microsoft.com/office/2007/relationships/media" Target="../media/media3.mp4"/><Relationship Id="rId5" Type="http://schemas.openxmlformats.org/officeDocument/2006/relationships/image" Target="../media/image24.png"/><Relationship Id="rId4"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8" Type="http://schemas.openxmlformats.org/officeDocument/2006/relationships/image" Target="../media/image30.emf"/><Relationship Id="rId3" Type="http://schemas.openxmlformats.org/officeDocument/2006/relationships/image" Target="../media/image26.jpeg"/><Relationship Id="rId7" Type="http://schemas.openxmlformats.org/officeDocument/2006/relationships/oleObject" Target="../embeddings/oleObject1.bin"/><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 Id="rId9" Type="http://schemas.openxmlformats.org/officeDocument/2006/relationships/image" Target="../media/image31.jpeg"/></Relationships>
</file>

<file path=ppt/slides/_rels/slide21.xml.rels><?xml version="1.0" encoding="UTF-8" standalone="yes"?>
<Relationships xmlns="http://schemas.openxmlformats.org/package/2006/relationships"><Relationship Id="rId3" Type="http://schemas.openxmlformats.org/officeDocument/2006/relationships/image" Target="../media/image32.png"/><Relationship Id="rId7" Type="http://schemas.microsoft.com/office/2007/relationships/hdphoto" Target="../media/hdphoto1.wdp"/><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35.png"/><Relationship Id="rId5" Type="http://schemas.openxmlformats.org/officeDocument/2006/relationships/image" Target="../media/image34.jpg"/><Relationship Id="rId4" Type="http://schemas.openxmlformats.org/officeDocument/2006/relationships/image" Target="../media/image33.jpg"/></Relationships>
</file>

<file path=ppt/slides/_rels/slide22.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6.emf"/></Relationships>
</file>

<file path=ppt/slides/_rels/slide23.xml.rels><?xml version="1.0" encoding="UTF-8" standalone="yes"?>
<Relationships xmlns="http://schemas.openxmlformats.org/package/2006/relationships"><Relationship Id="rId8" Type="http://schemas.openxmlformats.org/officeDocument/2006/relationships/image" Target="../media/image38.png"/><Relationship Id="rId3" Type="http://schemas.microsoft.com/office/2007/relationships/media" Target="../media/media5.mp4"/><Relationship Id="rId7" Type="http://schemas.openxmlformats.org/officeDocument/2006/relationships/image" Target="../media/image37.png"/><Relationship Id="rId2" Type="http://schemas.openxmlformats.org/officeDocument/2006/relationships/video" Target="../media/media4.mp4"/><Relationship Id="rId1" Type="http://schemas.microsoft.com/office/2007/relationships/media" Target="../media/media4.mp4"/><Relationship Id="rId6" Type="http://schemas.openxmlformats.org/officeDocument/2006/relationships/notesSlide" Target="../notesSlides/notesSlide23.xml"/><Relationship Id="rId5" Type="http://schemas.openxmlformats.org/officeDocument/2006/relationships/slideLayout" Target="../slideLayouts/slideLayout2.xml"/><Relationship Id="rId4" Type="http://schemas.openxmlformats.org/officeDocument/2006/relationships/video" Target="../media/media5.mp4"/></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oleObject" Target="../embeddings/oleObject3.bin"/><Relationship Id="rId7" Type="http://schemas.openxmlformats.org/officeDocument/2006/relationships/image" Target="../media/image42.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41.emf"/><Relationship Id="rId5" Type="http://schemas.openxmlformats.org/officeDocument/2006/relationships/oleObject" Target="../embeddings/oleObject4.bin"/><Relationship Id="rId4" Type="http://schemas.openxmlformats.org/officeDocument/2006/relationships/image" Target="../media/image40.emf"/></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2.xml"/><Relationship Id="rId5" Type="http://schemas.microsoft.com/office/2007/relationships/hdphoto" Target="../media/hdphoto2.wdp"/><Relationship Id="rId4" Type="http://schemas.openxmlformats.org/officeDocument/2006/relationships/image" Target="../media/image44.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93A4F3-8BEF-4943-8796-1BB35EDD51EC}"/>
              </a:ext>
            </a:extLst>
          </p:cNvPr>
          <p:cNvSpPr>
            <a:spLocks noGrp="1"/>
          </p:cNvSpPr>
          <p:nvPr>
            <p:ph type="title"/>
          </p:nvPr>
        </p:nvSpPr>
        <p:spPr>
          <a:xfrm>
            <a:off x="908947" y="2829678"/>
            <a:ext cx="10363200" cy="1362075"/>
          </a:xfrm>
        </p:spPr>
        <p:txBody>
          <a:bodyPr>
            <a:normAutofit fontScale="90000"/>
          </a:bodyPr>
          <a:lstStyle/>
          <a:p>
            <a:r>
              <a:rPr lang="en-US" sz="3100" cap="none" dirty="0">
                <a:latin typeface="Arial" panose="020B0604020202020204" pitchFamily="34" charset="0"/>
                <a:cs typeface="Arial" panose="020B0604020202020204" pitchFamily="34" charset="0"/>
              </a:rPr>
              <a:t>Modeling pericyte loss in CNS disease using the µ</a:t>
            </a:r>
            <a:r>
              <a:rPr lang="en-US" sz="3100" cap="none" dirty="0" err="1">
                <a:latin typeface="Arial" panose="020B0604020202020204" pitchFamily="34" charset="0"/>
                <a:cs typeface="Arial" panose="020B0604020202020204" pitchFamily="34" charset="0"/>
              </a:rPr>
              <a:t>SiM</a:t>
            </a:r>
            <a:r>
              <a:rPr lang="en-US" sz="3100" cap="none" dirty="0">
                <a:latin typeface="Arial" panose="020B0604020202020204" pitchFamily="34" charset="0"/>
                <a:cs typeface="Arial" panose="020B0604020202020204" pitchFamily="34" charset="0"/>
              </a:rPr>
              <a:t> platform to understand post-operative delirium superimposed on dementia</a:t>
            </a:r>
            <a:br>
              <a:rPr lang="en-US" dirty="0">
                <a:latin typeface="Arial" panose="020B0604020202020204" pitchFamily="34" charset="0"/>
                <a:cs typeface="Arial" panose="020B0604020202020204" pitchFamily="34" charset="0"/>
              </a:rPr>
            </a:br>
            <a:br>
              <a:rPr lang="en-US" dirty="0">
                <a:latin typeface="Arial" panose="020B0604020202020204" pitchFamily="34" charset="0"/>
                <a:cs typeface="Arial" panose="020B0604020202020204" pitchFamily="34" charset="0"/>
              </a:rPr>
            </a:br>
            <a:endParaRPr lang="en-US" dirty="0">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628D5AD-0893-455D-9EC2-8A667D5C7BE0}"/>
              </a:ext>
            </a:extLst>
          </p:cNvPr>
          <p:cNvSpPr>
            <a:spLocks noGrp="1"/>
          </p:cNvSpPr>
          <p:nvPr>
            <p:ph type="body" idx="1"/>
          </p:nvPr>
        </p:nvSpPr>
        <p:spPr>
          <a:xfrm>
            <a:off x="908947" y="4096885"/>
            <a:ext cx="10363200" cy="1500187"/>
          </a:xfrm>
        </p:spPr>
        <p:txBody>
          <a:bodyPr/>
          <a:lstStyle/>
          <a:p>
            <a:r>
              <a:rPr lang="en-US" sz="2000" b="1" dirty="0">
                <a:latin typeface="Arial" panose="020B0604020202020204" pitchFamily="34" charset="0"/>
                <a:cs typeface="Arial" panose="020B0604020202020204" pitchFamily="34" charset="0"/>
              </a:rPr>
              <a:t>Michelle Trempel</a:t>
            </a:r>
          </a:p>
          <a:p>
            <a:r>
              <a:rPr lang="en-US" b="1" dirty="0">
                <a:latin typeface="Arial" panose="020B0604020202020204" pitchFamily="34" charset="0"/>
                <a:cs typeface="Arial" panose="020B0604020202020204" pitchFamily="34" charset="0"/>
              </a:rPr>
              <a:t>6/14/24</a:t>
            </a:r>
            <a:endParaRPr lang="en-US" sz="2000" dirty="0">
              <a:latin typeface="Arial" panose="020B0604020202020204" pitchFamily="34" charset="0"/>
              <a:cs typeface="Arial" panose="020B0604020202020204" pitchFamily="34" charset="0"/>
            </a:endParaRPr>
          </a:p>
        </p:txBody>
      </p:sp>
      <p:pic>
        <p:nvPicPr>
          <p:cNvPr id="5" name="Picture 4">
            <a:extLst>
              <a:ext uri="{FF2B5EF4-FFF2-40B4-BE49-F238E27FC236}">
                <a16:creationId xmlns:a16="http://schemas.microsoft.com/office/drawing/2014/main" id="{F5002BD5-986D-40AA-A82C-EA8E81C0154C}"/>
              </a:ext>
            </a:extLst>
          </p:cNvPr>
          <p:cNvPicPr>
            <a:picLocks noChangeAspect="1"/>
          </p:cNvPicPr>
          <p:nvPr/>
        </p:nvPicPr>
        <p:blipFill rotWithShape="1">
          <a:blip r:embed="rId3"/>
          <a:srcRect b="24149"/>
          <a:stretch/>
        </p:blipFill>
        <p:spPr>
          <a:xfrm>
            <a:off x="-10905" y="-55943"/>
            <a:ext cx="12202905" cy="2299271"/>
          </a:xfrm>
          <a:prstGeom prst="rect">
            <a:avLst/>
          </a:prstGeom>
        </p:spPr>
      </p:pic>
      <p:sp>
        <p:nvSpPr>
          <p:cNvPr id="6" name="Slide Number Placeholder 3">
            <a:extLst>
              <a:ext uri="{FF2B5EF4-FFF2-40B4-BE49-F238E27FC236}">
                <a16:creationId xmlns:a16="http://schemas.microsoft.com/office/drawing/2014/main" id="{BB7846B2-9D00-E3E1-701F-11FBE8BE7A4E}"/>
              </a:ext>
            </a:extLst>
          </p:cNvPr>
          <p:cNvSpPr txBox="1">
            <a:spLocks/>
          </p:cNvSpPr>
          <p:nvPr/>
        </p:nvSpPr>
        <p:spPr>
          <a:xfrm>
            <a:off x="6687509" y="6476236"/>
            <a:ext cx="617299" cy="388961"/>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b="1" kern="1200">
                <a:solidFill>
                  <a:schemeClr val="tx1"/>
                </a:solidFill>
                <a:latin typeface="Arial" panose="020B0604020202020204" pitchFamily="34" charset="0"/>
                <a:ea typeface="MS Pゴシック" pitchFamily="-92"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5pPr>
            <a:lvl6pPr marL="22860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6pPr>
            <a:lvl7pPr marL="27432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7pPr>
            <a:lvl8pPr marL="32004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8pPr>
            <a:lvl9pPr marL="36576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9pPr>
          </a:lstStyle>
          <a:p>
            <a:fld id="{9FF79652-1432-5D4E-9F4B-CCC588F6E6F5}" type="slidenum">
              <a:rPr lang="en-US" smtClean="0"/>
              <a:pPr/>
              <a:t>1</a:t>
            </a:fld>
            <a:endParaRPr lang="en-US" dirty="0"/>
          </a:p>
        </p:txBody>
      </p:sp>
    </p:spTree>
    <p:extLst>
      <p:ext uri="{BB962C8B-B14F-4D97-AF65-F5344CB8AC3E}">
        <p14:creationId xmlns:p14="http://schemas.microsoft.com/office/powerpoint/2010/main" val="26493045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BF91A4-8AC4-4D16-4B2B-AAAEFA1BE7A4}"/>
            </a:ext>
          </a:extLst>
        </p:cNvPr>
        <p:cNvGrpSpPr/>
        <p:nvPr/>
      </p:nvGrpSpPr>
      <p:grpSpPr>
        <a:xfrm>
          <a:off x="0" y="0"/>
          <a:ext cx="0" cy="0"/>
          <a:chOff x="0" y="0"/>
          <a:chExt cx="0" cy="0"/>
        </a:xfrm>
      </p:grpSpPr>
      <p:pic>
        <p:nvPicPr>
          <p:cNvPr id="4" name="2023-12-08_McGrath Membrane_Endothelial+Spindle_Particles_MPEG.mp4" descr="2023-12-08_McGrath Membrane_Endothelial+Spindle_Particles_MPEG.mp4">
            <a:extLst>
              <a:ext uri="{FF2B5EF4-FFF2-40B4-BE49-F238E27FC236}">
                <a16:creationId xmlns:a16="http://schemas.microsoft.com/office/drawing/2014/main" id="{09E45365-85DD-A3DB-3B86-F51234DC1924}"/>
              </a:ext>
            </a:extLst>
          </p:cNvPr>
          <p:cNvPicPr>
            <a:picLocks/>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192000" cy="6858000"/>
          </a:xfrm>
          <a:prstGeom prst="rect">
            <a:avLst/>
          </a:prstGeom>
          <a:ln w="12700">
            <a:miter lim="400000"/>
          </a:ln>
        </p:spPr>
      </p:pic>
    </p:spTree>
    <p:extLst>
      <p:ext uri="{BB962C8B-B14F-4D97-AF65-F5344CB8AC3E}">
        <p14:creationId xmlns:p14="http://schemas.microsoft.com/office/powerpoint/2010/main" val="1713385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29568"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100000">
                <p:cTn id="12" fill="hold" display="0">
                  <p:stCondLst>
                    <p:cond delay="indefinite"/>
                  </p:stCondLst>
                </p:cTn>
                <p:tgtEl>
                  <p:spTgt spid="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81140" y="2595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Dual-Scale Membranes</a:t>
            </a:r>
          </a:p>
        </p:txBody>
      </p:sp>
      <p:sp>
        <p:nvSpPr>
          <p:cNvPr id="2" name="TextBox 1">
            <a:extLst>
              <a:ext uri="{FF2B5EF4-FFF2-40B4-BE49-F238E27FC236}">
                <a16:creationId xmlns:a16="http://schemas.microsoft.com/office/drawing/2014/main" id="{16E310CA-5CC8-8CF9-D48A-AD91B128E47D}"/>
              </a:ext>
            </a:extLst>
          </p:cNvPr>
          <p:cNvSpPr txBox="1"/>
          <p:nvPr/>
        </p:nvSpPr>
        <p:spPr>
          <a:xfrm>
            <a:off x="8757339" y="6241036"/>
            <a:ext cx="3328680" cy="261610"/>
          </a:xfrm>
          <a:prstGeom prst="rect">
            <a:avLst/>
          </a:prstGeom>
          <a:noFill/>
        </p:spPr>
        <p:txBody>
          <a:bodyPr wrap="square" rtlCol="0">
            <a:spAutoFit/>
          </a:bodyPr>
          <a:lstStyle/>
          <a:p>
            <a:pPr algn="r"/>
            <a:r>
              <a:rPr lang="en-US" sz="1100" dirty="0" err="1">
                <a:solidFill>
                  <a:schemeClr val="bg2">
                    <a:lumMod val="20000"/>
                    <a:lumOff val="80000"/>
                  </a:schemeClr>
                </a:solidFill>
              </a:rPr>
              <a:t>Salminen</a:t>
            </a:r>
            <a:r>
              <a:rPr lang="en-US" sz="1100" dirty="0">
                <a:solidFill>
                  <a:schemeClr val="bg2">
                    <a:lumMod val="20000"/>
                    <a:lumOff val="80000"/>
                  </a:schemeClr>
                </a:solidFill>
              </a:rPr>
              <a:t> et. al 2019. </a:t>
            </a:r>
            <a:r>
              <a:rPr lang="en-US" sz="1100" i="1" dirty="0">
                <a:solidFill>
                  <a:schemeClr val="bg2">
                    <a:lumMod val="20000"/>
                    <a:lumOff val="80000"/>
                  </a:schemeClr>
                </a:solidFill>
              </a:rPr>
              <a:t>Small</a:t>
            </a:r>
          </a:p>
        </p:txBody>
      </p:sp>
      <p:pic>
        <p:nvPicPr>
          <p:cNvPr id="9" name="Picture 8">
            <a:extLst>
              <a:ext uri="{FF2B5EF4-FFF2-40B4-BE49-F238E27FC236}">
                <a16:creationId xmlns:a16="http://schemas.microsoft.com/office/drawing/2014/main" id="{0FDF057C-6B92-80AE-E9F0-D73CE0AB7FA1}"/>
              </a:ext>
            </a:extLst>
          </p:cNvPr>
          <p:cNvPicPr>
            <a:picLocks noChangeAspect="1"/>
          </p:cNvPicPr>
          <p:nvPr/>
        </p:nvPicPr>
        <p:blipFill>
          <a:blip r:embed="rId3"/>
          <a:stretch>
            <a:fillRect/>
          </a:stretch>
        </p:blipFill>
        <p:spPr>
          <a:xfrm>
            <a:off x="1508483" y="1601519"/>
            <a:ext cx="3344091" cy="2010013"/>
          </a:xfrm>
          <a:prstGeom prst="rect">
            <a:avLst/>
          </a:prstGeom>
        </p:spPr>
      </p:pic>
      <p:pic>
        <p:nvPicPr>
          <p:cNvPr id="11" name="Picture 10">
            <a:extLst>
              <a:ext uri="{FF2B5EF4-FFF2-40B4-BE49-F238E27FC236}">
                <a16:creationId xmlns:a16="http://schemas.microsoft.com/office/drawing/2014/main" id="{E5E466E9-27A0-B002-6D71-FF97EDE7553E}"/>
              </a:ext>
            </a:extLst>
          </p:cNvPr>
          <p:cNvPicPr>
            <a:picLocks noChangeAspect="1"/>
          </p:cNvPicPr>
          <p:nvPr/>
        </p:nvPicPr>
        <p:blipFill>
          <a:blip r:embed="rId4"/>
          <a:stretch>
            <a:fillRect/>
          </a:stretch>
        </p:blipFill>
        <p:spPr>
          <a:xfrm>
            <a:off x="1508483" y="3784358"/>
            <a:ext cx="3344091" cy="2013685"/>
          </a:xfrm>
          <a:prstGeom prst="rect">
            <a:avLst/>
          </a:prstGeom>
        </p:spPr>
      </p:pic>
      <p:pic>
        <p:nvPicPr>
          <p:cNvPr id="13" name="Picture 12">
            <a:extLst>
              <a:ext uri="{FF2B5EF4-FFF2-40B4-BE49-F238E27FC236}">
                <a16:creationId xmlns:a16="http://schemas.microsoft.com/office/drawing/2014/main" id="{3D78BB0A-AE0C-AF02-0897-D5A579BF51A8}"/>
              </a:ext>
            </a:extLst>
          </p:cNvPr>
          <p:cNvPicPr>
            <a:picLocks noChangeAspect="1"/>
          </p:cNvPicPr>
          <p:nvPr/>
        </p:nvPicPr>
        <p:blipFill>
          <a:blip r:embed="rId5"/>
          <a:stretch>
            <a:fillRect/>
          </a:stretch>
        </p:blipFill>
        <p:spPr>
          <a:xfrm>
            <a:off x="5698101" y="1601519"/>
            <a:ext cx="5331537" cy="4137652"/>
          </a:xfrm>
          <a:prstGeom prst="rect">
            <a:avLst/>
          </a:prstGeom>
        </p:spPr>
      </p:pic>
      <p:sp>
        <p:nvSpPr>
          <p:cNvPr id="4" name="TextBox 3">
            <a:extLst>
              <a:ext uri="{FF2B5EF4-FFF2-40B4-BE49-F238E27FC236}">
                <a16:creationId xmlns:a16="http://schemas.microsoft.com/office/drawing/2014/main" id="{7E02A4AA-457E-0DFE-2C78-9CCA02A7E41B}"/>
              </a:ext>
            </a:extLst>
          </p:cNvPr>
          <p:cNvSpPr txBox="1"/>
          <p:nvPr/>
        </p:nvSpPr>
        <p:spPr>
          <a:xfrm rot="16200000" flipH="1">
            <a:off x="792029" y="2375692"/>
            <a:ext cx="971244" cy="461665"/>
          </a:xfrm>
          <a:prstGeom prst="rect">
            <a:avLst/>
          </a:prstGeom>
          <a:noFill/>
        </p:spPr>
        <p:txBody>
          <a:bodyPr wrap="square" rtlCol="0">
            <a:spAutoFit/>
          </a:bodyPr>
          <a:lstStyle/>
          <a:p>
            <a:r>
              <a:rPr lang="en-US" dirty="0"/>
              <a:t>NPN</a:t>
            </a:r>
          </a:p>
        </p:txBody>
      </p:sp>
      <p:sp>
        <p:nvSpPr>
          <p:cNvPr id="6" name="TextBox 5">
            <a:extLst>
              <a:ext uri="{FF2B5EF4-FFF2-40B4-BE49-F238E27FC236}">
                <a16:creationId xmlns:a16="http://schemas.microsoft.com/office/drawing/2014/main" id="{1C5783C8-21C2-68A8-5586-8865C39F7E05}"/>
              </a:ext>
            </a:extLst>
          </p:cNvPr>
          <p:cNvSpPr txBox="1"/>
          <p:nvPr/>
        </p:nvSpPr>
        <p:spPr>
          <a:xfrm rot="16200000" flipH="1">
            <a:off x="966259" y="4560368"/>
            <a:ext cx="622784" cy="461665"/>
          </a:xfrm>
          <a:prstGeom prst="rect">
            <a:avLst/>
          </a:prstGeom>
          <a:noFill/>
        </p:spPr>
        <p:txBody>
          <a:bodyPr wrap="square" rtlCol="0">
            <a:spAutoFit/>
          </a:bodyPr>
          <a:lstStyle/>
          <a:p>
            <a:r>
              <a:rPr lang="en-US" dirty="0"/>
              <a:t>DS</a:t>
            </a:r>
          </a:p>
        </p:txBody>
      </p:sp>
      <p:sp>
        <p:nvSpPr>
          <p:cNvPr id="3" name="Slide Number Placeholder 3">
            <a:extLst>
              <a:ext uri="{FF2B5EF4-FFF2-40B4-BE49-F238E27FC236}">
                <a16:creationId xmlns:a16="http://schemas.microsoft.com/office/drawing/2014/main" id="{E4551410-4A4C-03CE-CE9F-25E4D609B924}"/>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11</a:t>
            </a:fld>
            <a:endParaRPr lang="en-US" dirty="0"/>
          </a:p>
        </p:txBody>
      </p:sp>
      <p:sp>
        <p:nvSpPr>
          <p:cNvPr id="7" name="TextBox 6">
            <a:extLst>
              <a:ext uri="{FF2B5EF4-FFF2-40B4-BE49-F238E27FC236}">
                <a16:creationId xmlns:a16="http://schemas.microsoft.com/office/drawing/2014/main" id="{6E882608-7E29-7665-DFE1-550EFB677436}"/>
              </a:ext>
            </a:extLst>
          </p:cNvPr>
          <p:cNvSpPr txBox="1"/>
          <p:nvPr/>
        </p:nvSpPr>
        <p:spPr>
          <a:xfrm>
            <a:off x="6158777" y="5650232"/>
            <a:ext cx="2137083" cy="461665"/>
          </a:xfrm>
          <a:prstGeom prst="rect">
            <a:avLst/>
          </a:prstGeom>
          <a:noFill/>
        </p:spPr>
        <p:txBody>
          <a:bodyPr wrap="square" rtlCol="0">
            <a:spAutoFit/>
          </a:bodyPr>
          <a:lstStyle/>
          <a:p>
            <a:r>
              <a:rPr lang="en-US" dirty="0"/>
              <a:t>On Membrane</a:t>
            </a:r>
          </a:p>
        </p:txBody>
      </p:sp>
      <p:sp>
        <p:nvSpPr>
          <p:cNvPr id="8" name="TextBox 7">
            <a:extLst>
              <a:ext uri="{FF2B5EF4-FFF2-40B4-BE49-F238E27FC236}">
                <a16:creationId xmlns:a16="http://schemas.microsoft.com/office/drawing/2014/main" id="{F421A276-ECC2-94FB-AA35-3DD03CB8E8A7}"/>
              </a:ext>
            </a:extLst>
          </p:cNvPr>
          <p:cNvSpPr txBox="1"/>
          <p:nvPr/>
        </p:nvSpPr>
        <p:spPr>
          <a:xfrm>
            <a:off x="8625682" y="5664055"/>
            <a:ext cx="2733778" cy="461665"/>
          </a:xfrm>
          <a:prstGeom prst="rect">
            <a:avLst/>
          </a:prstGeom>
          <a:noFill/>
        </p:spPr>
        <p:txBody>
          <a:bodyPr wrap="square" rtlCol="0">
            <a:spAutoFit/>
          </a:bodyPr>
          <a:lstStyle/>
          <a:p>
            <a:r>
              <a:rPr lang="en-US" dirty="0"/>
              <a:t>Under Membrane</a:t>
            </a:r>
          </a:p>
        </p:txBody>
      </p:sp>
    </p:spTree>
    <p:extLst>
      <p:ext uri="{BB962C8B-B14F-4D97-AF65-F5344CB8AC3E}">
        <p14:creationId xmlns:p14="http://schemas.microsoft.com/office/powerpoint/2010/main" val="22410453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81140" y="2595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Modeling the Post Capillary Neurovascular Unit</a:t>
            </a:r>
          </a:p>
        </p:txBody>
      </p:sp>
      <p:sp>
        <p:nvSpPr>
          <p:cNvPr id="3" name="Slide Number Placeholder 3">
            <a:extLst>
              <a:ext uri="{FF2B5EF4-FFF2-40B4-BE49-F238E27FC236}">
                <a16:creationId xmlns:a16="http://schemas.microsoft.com/office/drawing/2014/main" id="{E4551410-4A4C-03CE-CE9F-25E4D609B924}"/>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12</a:t>
            </a:fld>
            <a:endParaRPr lang="en-US" dirty="0"/>
          </a:p>
        </p:txBody>
      </p:sp>
      <p:pic>
        <p:nvPicPr>
          <p:cNvPr id="30" name="Image" descr="Image">
            <a:extLst>
              <a:ext uri="{FF2B5EF4-FFF2-40B4-BE49-F238E27FC236}">
                <a16:creationId xmlns:a16="http://schemas.microsoft.com/office/drawing/2014/main" id="{24D0A160-E46B-BC85-F55B-6137FB81C3CF}"/>
              </a:ext>
            </a:extLst>
          </p:cNvPr>
          <p:cNvPicPr>
            <a:picLocks noChangeAspect="1"/>
          </p:cNvPicPr>
          <p:nvPr/>
        </p:nvPicPr>
        <p:blipFill>
          <a:blip r:embed="rId3"/>
          <a:stretch>
            <a:fillRect/>
          </a:stretch>
        </p:blipFill>
        <p:spPr>
          <a:xfrm>
            <a:off x="77230" y="1659859"/>
            <a:ext cx="6880091" cy="4893341"/>
          </a:xfrm>
          <a:prstGeom prst="rect">
            <a:avLst/>
          </a:prstGeom>
          <a:ln w="12700">
            <a:miter lim="400000"/>
          </a:ln>
        </p:spPr>
      </p:pic>
      <p:pic>
        <p:nvPicPr>
          <p:cNvPr id="31" name="Screenshot 2023-06-02 at 10.29.21 AM.png" descr="Screenshot 2023-06-02 at 10.29.21 AM.png">
            <a:extLst>
              <a:ext uri="{FF2B5EF4-FFF2-40B4-BE49-F238E27FC236}">
                <a16:creationId xmlns:a16="http://schemas.microsoft.com/office/drawing/2014/main" id="{06FECF5C-64ED-4A67-3EFD-65F1AE534B68}"/>
              </a:ext>
            </a:extLst>
          </p:cNvPr>
          <p:cNvPicPr>
            <a:picLocks noChangeAspect="1"/>
          </p:cNvPicPr>
          <p:nvPr/>
        </p:nvPicPr>
        <p:blipFill>
          <a:blip r:embed="rId4"/>
          <a:stretch>
            <a:fillRect/>
          </a:stretch>
        </p:blipFill>
        <p:spPr>
          <a:xfrm>
            <a:off x="7256441" y="3855953"/>
            <a:ext cx="4411924" cy="2032460"/>
          </a:xfrm>
          <a:prstGeom prst="rect">
            <a:avLst/>
          </a:prstGeom>
          <a:ln w="25400">
            <a:solidFill>
              <a:srgbClr val="000000"/>
            </a:solidFill>
            <a:miter lim="400000"/>
          </a:ln>
        </p:spPr>
      </p:pic>
      <p:pic>
        <p:nvPicPr>
          <p:cNvPr id="32" name="usim'.JPG" descr="usim'.JPG">
            <a:extLst>
              <a:ext uri="{FF2B5EF4-FFF2-40B4-BE49-F238E27FC236}">
                <a16:creationId xmlns:a16="http://schemas.microsoft.com/office/drawing/2014/main" id="{C8D9DA05-65C6-90B8-AAE0-E67C535C130F}"/>
              </a:ext>
            </a:extLst>
          </p:cNvPr>
          <p:cNvPicPr>
            <a:picLocks noChangeAspect="1"/>
          </p:cNvPicPr>
          <p:nvPr/>
        </p:nvPicPr>
        <p:blipFill>
          <a:blip r:embed="rId5"/>
          <a:srcRect l="26985" t="28209" r="25931" b="22606"/>
          <a:stretch>
            <a:fillRect/>
          </a:stretch>
        </p:blipFill>
        <p:spPr>
          <a:xfrm rot="841945">
            <a:off x="8113423" y="1192509"/>
            <a:ext cx="2112104" cy="1885785"/>
          </a:xfrm>
          <a:custGeom>
            <a:avLst/>
            <a:gdLst/>
            <a:ahLst/>
            <a:cxnLst>
              <a:cxn ang="0">
                <a:pos x="wd2" y="hd2"/>
              </a:cxn>
              <a:cxn ang="5400000">
                <a:pos x="wd2" y="hd2"/>
              </a:cxn>
              <a:cxn ang="10800000">
                <a:pos x="wd2" y="hd2"/>
              </a:cxn>
              <a:cxn ang="16200000">
                <a:pos x="wd2" y="hd2"/>
              </a:cxn>
            </a:cxnLst>
            <a:rect l="0" t="0" r="r" b="b"/>
            <a:pathLst>
              <a:path w="21539" h="21589" extrusionOk="0">
                <a:moveTo>
                  <a:pt x="14963" y="0"/>
                </a:moveTo>
                <a:cubicBezTo>
                  <a:pt x="14865" y="0"/>
                  <a:pt x="14754" y="78"/>
                  <a:pt x="14337" y="439"/>
                </a:cubicBezTo>
                <a:cubicBezTo>
                  <a:pt x="14286" y="483"/>
                  <a:pt x="14172" y="567"/>
                  <a:pt x="14107" y="620"/>
                </a:cubicBezTo>
                <a:cubicBezTo>
                  <a:pt x="14102" y="624"/>
                  <a:pt x="14096" y="631"/>
                  <a:pt x="14092" y="634"/>
                </a:cubicBezTo>
                <a:cubicBezTo>
                  <a:pt x="14091" y="634"/>
                  <a:pt x="14090" y="635"/>
                  <a:pt x="14090" y="636"/>
                </a:cubicBezTo>
                <a:cubicBezTo>
                  <a:pt x="14064" y="657"/>
                  <a:pt x="14026" y="683"/>
                  <a:pt x="13999" y="705"/>
                </a:cubicBezTo>
                <a:cubicBezTo>
                  <a:pt x="13988" y="730"/>
                  <a:pt x="13955" y="767"/>
                  <a:pt x="13909" y="795"/>
                </a:cubicBezTo>
                <a:cubicBezTo>
                  <a:pt x="13840" y="838"/>
                  <a:pt x="13702" y="945"/>
                  <a:pt x="13580" y="1037"/>
                </a:cubicBezTo>
                <a:cubicBezTo>
                  <a:pt x="13497" y="1100"/>
                  <a:pt x="13459" y="1135"/>
                  <a:pt x="13369" y="1203"/>
                </a:cubicBezTo>
                <a:cubicBezTo>
                  <a:pt x="13210" y="1322"/>
                  <a:pt x="13056" y="1452"/>
                  <a:pt x="13025" y="1494"/>
                </a:cubicBezTo>
                <a:cubicBezTo>
                  <a:pt x="13011" y="1514"/>
                  <a:pt x="12992" y="1532"/>
                  <a:pt x="12976" y="1545"/>
                </a:cubicBezTo>
                <a:cubicBezTo>
                  <a:pt x="12975" y="1546"/>
                  <a:pt x="12976" y="1548"/>
                  <a:pt x="12975" y="1549"/>
                </a:cubicBezTo>
                <a:cubicBezTo>
                  <a:pt x="12960" y="1562"/>
                  <a:pt x="12945" y="1571"/>
                  <a:pt x="12932" y="1571"/>
                </a:cubicBezTo>
                <a:cubicBezTo>
                  <a:pt x="12932" y="1571"/>
                  <a:pt x="12931" y="1571"/>
                  <a:pt x="12931" y="1571"/>
                </a:cubicBezTo>
                <a:cubicBezTo>
                  <a:pt x="12930" y="1571"/>
                  <a:pt x="12928" y="1575"/>
                  <a:pt x="12927" y="1575"/>
                </a:cubicBezTo>
                <a:cubicBezTo>
                  <a:pt x="12905" y="1577"/>
                  <a:pt x="12798" y="1656"/>
                  <a:pt x="12685" y="1756"/>
                </a:cubicBezTo>
                <a:cubicBezTo>
                  <a:pt x="12582" y="1847"/>
                  <a:pt x="12517" y="1897"/>
                  <a:pt x="12471" y="1921"/>
                </a:cubicBezTo>
                <a:cubicBezTo>
                  <a:pt x="12433" y="1942"/>
                  <a:pt x="12334" y="2019"/>
                  <a:pt x="12201" y="2138"/>
                </a:cubicBezTo>
                <a:cubicBezTo>
                  <a:pt x="12187" y="2150"/>
                  <a:pt x="12184" y="2153"/>
                  <a:pt x="12170" y="2165"/>
                </a:cubicBezTo>
                <a:cubicBezTo>
                  <a:pt x="12169" y="2166"/>
                  <a:pt x="12168" y="2165"/>
                  <a:pt x="12168" y="2165"/>
                </a:cubicBezTo>
                <a:cubicBezTo>
                  <a:pt x="12132" y="2197"/>
                  <a:pt x="12119" y="2207"/>
                  <a:pt x="12086" y="2236"/>
                </a:cubicBezTo>
                <a:cubicBezTo>
                  <a:pt x="12082" y="2262"/>
                  <a:pt x="12067" y="2291"/>
                  <a:pt x="12033" y="2311"/>
                </a:cubicBezTo>
                <a:cubicBezTo>
                  <a:pt x="12005" y="2328"/>
                  <a:pt x="11983" y="2335"/>
                  <a:pt x="11968" y="2337"/>
                </a:cubicBezTo>
                <a:cubicBezTo>
                  <a:pt x="11938" y="2362"/>
                  <a:pt x="11874" y="2419"/>
                  <a:pt x="11863" y="2427"/>
                </a:cubicBezTo>
                <a:cubicBezTo>
                  <a:pt x="11776" y="2487"/>
                  <a:pt x="11696" y="2547"/>
                  <a:pt x="11626" y="2606"/>
                </a:cubicBezTo>
                <a:cubicBezTo>
                  <a:pt x="11556" y="2666"/>
                  <a:pt x="11495" y="2725"/>
                  <a:pt x="11442" y="2783"/>
                </a:cubicBezTo>
                <a:cubicBezTo>
                  <a:pt x="11378" y="2854"/>
                  <a:pt x="11308" y="2900"/>
                  <a:pt x="11288" y="2886"/>
                </a:cubicBezTo>
                <a:cubicBezTo>
                  <a:pt x="11286" y="2885"/>
                  <a:pt x="11285" y="2886"/>
                  <a:pt x="11284" y="2886"/>
                </a:cubicBezTo>
                <a:cubicBezTo>
                  <a:pt x="11257" y="2912"/>
                  <a:pt x="11227" y="2944"/>
                  <a:pt x="11214" y="2949"/>
                </a:cubicBezTo>
                <a:cubicBezTo>
                  <a:pt x="11178" y="2992"/>
                  <a:pt x="11110" y="3056"/>
                  <a:pt x="11012" y="3128"/>
                </a:cubicBezTo>
                <a:cubicBezTo>
                  <a:pt x="10882" y="3224"/>
                  <a:pt x="10760" y="3327"/>
                  <a:pt x="10742" y="3360"/>
                </a:cubicBezTo>
                <a:cubicBezTo>
                  <a:pt x="10724" y="3393"/>
                  <a:pt x="10686" y="3419"/>
                  <a:pt x="10656" y="3419"/>
                </a:cubicBezTo>
                <a:cubicBezTo>
                  <a:pt x="10627" y="3419"/>
                  <a:pt x="10569" y="3461"/>
                  <a:pt x="10528" y="3512"/>
                </a:cubicBezTo>
                <a:cubicBezTo>
                  <a:pt x="10487" y="3563"/>
                  <a:pt x="10427" y="3604"/>
                  <a:pt x="10395" y="3604"/>
                </a:cubicBezTo>
                <a:cubicBezTo>
                  <a:pt x="10363" y="3604"/>
                  <a:pt x="10276" y="3673"/>
                  <a:pt x="10200" y="3756"/>
                </a:cubicBezTo>
                <a:cubicBezTo>
                  <a:pt x="9958" y="4021"/>
                  <a:pt x="9906" y="4066"/>
                  <a:pt x="9846" y="4067"/>
                </a:cubicBezTo>
                <a:cubicBezTo>
                  <a:pt x="9834" y="4067"/>
                  <a:pt x="9800" y="4094"/>
                  <a:pt x="9766" y="4120"/>
                </a:cubicBezTo>
                <a:cubicBezTo>
                  <a:pt x="9730" y="4153"/>
                  <a:pt x="9677" y="4193"/>
                  <a:pt x="9657" y="4216"/>
                </a:cubicBezTo>
                <a:cubicBezTo>
                  <a:pt x="9654" y="4219"/>
                  <a:pt x="9645" y="4225"/>
                  <a:pt x="9643" y="4228"/>
                </a:cubicBezTo>
                <a:cubicBezTo>
                  <a:pt x="9637" y="4235"/>
                  <a:pt x="9633" y="4240"/>
                  <a:pt x="9627" y="4246"/>
                </a:cubicBezTo>
                <a:cubicBezTo>
                  <a:pt x="9601" y="4275"/>
                  <a:pt x="9576" y="4299"/>
                  <a:pt x="9553" y="4317"/>
                </a:cubicBezTo>
                <a:cubicBezTo>
                  <a:pt x="9440" y="4434"/>
                  <a:pt x="9329" y="4527"/>
                  <a:pt x="9301" y="4527"/>
                </a:cubicBezTo>
                <a:cubicBezTo>
                  <a:pt x="9295" y="4527"/>
                  <a:pt x="9276" y="4542"/>
                  <a:pt x="9266" y="4547"/>
                </a:cubicBezTo>
                <a:cubicBezTo>
                  <a:pt x="9116" y="4692"/>
                  <a:pt x="8932" y="4852"/>
                  <a:pt x="8901" y="4852"/>
                </a:cubicBezTo>
                <a:cubicBezTo>
                  <a:pt x="8881" y="4852"/>
                  <a:pt x="8804" y="4908"/>
                  <a:pt x="8729" y="4978"/>
                </a:cubicBezTo>
                <a:cubicBezTo>
                  <a:pt x="8716" y="4991"/>
                  <a:pt x="8707" y="4997"/>
                  <a:pt x="8692" y="5010"/>
                </a:cubicBezTo>
                <a:cubicBezTo>
                  <a:pt x="8674" y="5027"/>
                  <a:pt x="8659" y="5041"/>
                  <a:pt x="8638" y="5057"/>
                </a:cubicBezTo>
                <a:cubicBezTo>
                  <a:pt x="8597" y="5093"/>
                  <a:pt x="8548" y="5139"/>
                  <a:pt x="8528" y="5153"/>
                </a:cubicBezTo>
                <a:cubicBezTo>
                  <a:pt x="8491" y="5179"/>
                  <a:pt x="8415" y="5235"/>
                  <a:pt x="8359" y="5279"/>
                </a:cubicBezTo>
                <a:cubicBezTo>
                  <a:pt x="8329" y="5304"/>
                  <a:pt x="8286" y="5326"/>
                  <a:pt x="8242" y="5344"/>
                </a:cubicBezTo>
                <a:cubicBezTo>
                  <a:pt x="8182" y="5381"/>
                  <a:pt x="8118" y="5407"/>
                  <a:pt x="8054" y="5407"/>
                </a:cubicBezTo>
                <a:cubicBezTo>
                  <a:pt x="7996" y="5407"/>
                  <a:pt x="7931" y="5421"/>
                  <a:pt x="7868" y="5443"/>
                </a:cubicBezTo>
                <a:cubicBezTo>
                  <a:pt x="7806" y="5467"/>
                  <a:pt x="7746" y="5493"/>
                  <a:pt x="7696" y="5525"/>
                </a:cubicBezTo>
                <a:cubicBezTo>
                  <a:pt x="7610" y="5583"/>
                  <a:pt x="7547" y="5654"/>
                  <a:pt x="7514" y="5728"/>
                </a:cubicBezTo>
                <a:cubicBezTo>
                  <a:pt x="7513" y="5743"/>
                  <a:pt x="7512" y="5757"/>
                  <a:pt x="7519" y="5770"/>
                </a:cubicBezTo>
                <a:cubicBezTo>
                  <a:pt x="7534" y="5796"/>
                  <a:pt x="7484" y="5869"/>
                  <a:pt x="7411" y="5958"/>
                </a:cubicBezTo>
                <a:cubicBezTo>
                  <a:pt x="7394" y="5981"/>
                  <a:pt x="7363" y="6014"/>
                  <a:pt x="7339" y="6041"/>
                </a:cubicBezTo>
                <a:cubicBezTo>
                  <a:pt x="7287" y="6098"/>
                  <a:pt x="7227" y="6157"/>
                  <a:pt x="7156" y="6224"/>
                </a:cubicBezTo>
                <a:cubicBezTo>
                  <a:pt x="7109" y="6271"/>
                  <a:pt x="7091" y="6296"/>
                  <a:pt x="7028" y="6354"/>
                </a:cubicBezTo>
                <a:cubicBezTo>
                  <a:pt x="6848" y="6523"/>
                  <a:pt x="6753" y="6598"/>
                  <a:pt x="6641" y="6673"/>
                </a:cubicBezTo>
                <a:cubicBezTo>
                  <a:pt x="6628" y="6684"/>
                  <a:pt x="6617" y="6694"/>
                  <a:pt x="6604" y="6705"/>
                </a:cubicBezTo>
                <a:cubicBezTo>
                  <a:pt x="6396" y="6868"/>
                  <a:pt x="6280" y="6961"/>
                  <a:pt x="6199" y="7031"/>
                </a:cubicBezTo>
                <a:cubicBezTo>
                  <a:pt x="6172" y="7059"/>
                  <a:pt x="6144" y="7086"/>
                  <a:pt x="6118" y="7114"/>
                </a:cubicBezTo>
                <a:cubicBezTo>
                  <a:pt x="6088" y="7146"/>
                  <a:pt x="6049" y="7180"/>
                  <a:pt x="6031" y="7208"/>
                </a:cubicBezTo>
                <a:cubicBezTo>
                  <a:pt x="5999" y="7259"/>
                  <a:pt x="5951" y="7301"/>
                  <a:pt x="5924" y="7301"/>
                </a:cubicBezTo>
                <a:cubicBezTo>
                  <a:pt x="5905" y="7301"/>
                  <a:pt x="5860" y="7333"/>
                  <a:pt x="5808" y="7372"/>
                </a:cubicBezTo>
                <a:cubicBezTo>
                  <a:pt x="5796" y="7384"/>
                  <a:pt x="5785" y="7391"/>
                  <a:pt x="5773" y="7403"/>
                </a:cubicBezTo>
                <a:cubicBezTo>
                  <a:pt x="5694" y="7485"/>
                  <a:pt x="5619" y="7553"/>
                  <a:pt x="5608" y="7555"/>
                </a:cubicBezTo>
                <a:cubicBezTo>
                  <a:pt x="5585" y="7559"/>
                  <a:pt x="5539" y="7587"/>
                  <a:pt x="5487" y="7622"/>
                </a:cubicBezTo>
                <a:cubicBezTo>
                  <a:pt x="5448" y="7648"/>
                  <a:pt x="5370" y="7713"/>
                  <a:pt x="5284" y="7789"/>
                </a:cubicBezTo>
                <a:cubicBezTo>
                  <a:pt x="5236" y="7831"/>
                  <a:pt x="5190" y="7867"/>
                  <a:pt x="5147" y="7911"/>
                </a:cubicBezTo>
                <a:cubicBezTo>
                  <a:pt x="5055" y="8005"/>
                  <a:pt x="4918" y="8115"/>
                  <a:pt x="4814" y="8187"/>
                </a:cubicBezTo>
                <a:cubicBezTo>
                  <a:pt x="4588" y="8355"/>
                  <a:pt x="4326" y="8571"/>
                  <a:pt x="4253" y="8659"/>
                </a:cubicBezTo>
                <a:cubicBezTo>
                  <a:pt x="4198" y="8725"/>
                  <a:pt x="4130" y="8779"/>
                  <a:pt x="4102" y="8779"/>
                </a:cubicBezTo>
                <a:cubicBezTo>
                  <a:pt x="4073" y="8779"/>
                  <a:pt x="3994" y="8832"/>
                  <a:pt x="3926" y="8895"/>
                </a:cubicBezTo>
                <a:cubicBezTo>
                  <a:pt x="3859" y="8959"/>
                  <a:pt x="3788" y="9012"/>
                  <a:pt x="3767" y="9012"/>
                </a:cubicBezTo>
                <a:cubicBezTo>
                  <a:pt x="3745" y="9012"/>
                  <a:pt x="3692" y="9055"/>
                  <a:pt x="3649" y="9108"/>
                </a:cubicBezTo>
                <a:cubicBezTo>
                  <a:pt x="3606" y="9161"/>
                  <a:pt x="3490" y="9257"/>
                  <a:pt x="3392" y="9323"/>
                </a:cubicBezTo>
                <a:cubicBezTo>
                  <a:pt x="3293" y="9388"/>
                  <a:pt x="3152" y="9500"/>
                  <a:pt x="3081" y="9573"/>
                </a:cubicBezTo>
                <a:cubicBezTo>
                  <a:pt x="3080" y="9574"/>
                  <a:pt x="3079" y="9576"/>
                  <a:pt x="3078" y="9576"/>
                </a:cubicBezTo>
                <a:cubicBezTo>
                  <a:pt x="3014" y="9639"/>
                  <a:pt x="2954" y="9692"/>
                  <a:pt x="2895" y="9738"/>
                </a:cubicBezTo>
                <a:cubicBezTo>
                  <a:pt x="2828" y="9797"/>
                  <a:pt x="2776" y="9848"/>
                  <a:pt x="2709" y="9901"/>
                </a:cubicBezTo>
                <a:cubicBezTo>
                  <a:pt x="2576" y="10008"/>
                  <a:pt x="2353" y="10191"/>
                  <a:pt x="2215" y="10307"/>
                </a:cubicBezTo>
                <a:cubicBezTo>
                  <a:pt x="2084" y="10417"/>
                  <a:pt x="1995" y="10482"/>
                  <a:pt x="1883" y="10571"/>
                </a:cubicBezTo>
                <a:cubicBezTo>
                  <a:pt x="1883" y="10571"/>
                  <a:pt x="1882" y="10570"/>
                  <a:pt x="1882" y="10571"/>
                </a:cubicBezTo>
                <a:cubicBezTo>
                  <a:pt x="1701" y="10713"/>
                  <a:pt x="1421" y="10940"/>
                  <a:pt x="1259" y="11074"/>
                </a:cubicBezTo>
                <a:cubicBezTo>
                  <a:pt x="1163" y="11155"/>
                  <a:pt x="1080" y="11217"/>
                  <a:pt x="1015" y="11261"/>
                </a:cubicBezTo>
                <a:cubicBezTo>
                  <a:pt x="934" y="11337"/>
                  <a:pt x="846" y="11415"/>
                  <a:pt x="719" y="11515"/>
                </a:cubicBezTo>
                <a:cubicBezTo>
                  <a:pt x="363" y="11798"/>
                  <a:pt x="159" y="11990"/>
                  <a:pt x="60" y="12167"/>
                </a:cubicBezTo>
                <a:cubicBezTo>
                  <a:pt x="2" y="12307"/>
                  <a:pt x="-15" y="12450"/>
                  <a:pt x="14" y="12582"/>
                </a:cubicBezTo>
                <a:cubicBezTo>
                  <a:pt x="19" y="12584"/>
                  <a:pt x="24" y="12582"/>
                  <a:pt x="28" y="12584"/>
                </a:cubicBezTo>
                <a:cubicBezTo>
                  <a:pt x="65" y="12600"/>
                  <a:pt x="64" y="12633"/>
                  <a:pt x="42" y="12695"/>
                </a:cubicBezTo>
                <a:cubicBezTo>
                  <a:pt x="45" y="12706"/>
                  <a:pt x="48" y="12715"/>
                  <a:pt x="51" y="12726"/>
                </a:cubicBezTo>
                <a:cubicBezTo>
                  <a:pt x="63" y="12758"/>
                  <a:pt x="72" y="12790"/>
                  <a:pt x="86" y="12824"/>
                </a:cubicBezTo>
                <a:cubicBezTo>
                  <a:pt x="135" y="12940"/>
                  <a:pt x="164" y="13054"/>
                  <a:pt x="151" y="13078"/>
                </a:cubicBezTo>
                <a:cubicBezTo>
                  <a:pt x="138" y="13102"/>
                  <a:pt x="156" y="13168"/>
                  <a:pt x="191" y="13224"/>
                </a:cubicBezTo>
                <a:cubicBezTo>
                  <a:pt x="227" y="13281"/>
                  <a:pt x="256" y="13383"/>
                  <a:pt x="256" y="13450"/>
                </a:cubicBezTo>
                <a:cubicBezTo>
                  <a:pt x="256" y="13518"/>
                  <a:pt x="279" y="13596"/>
                  <a:pt x="309" y="13624"/>
                </a:cubicBezTo>
                <a:cubicBezTo>
                  <a:pt x="336" y="13649"/>
                  <a:pt x="346" y="13736"/>
                  <a:pt x="349" y="13856"/>
                </a:cubicBezTo>
                <a:cubicBezTo>
                  <a:pt x="353" y="13867"/>
                  <a:pt x="351" y="13877"/>
                  <a:pt x="351" y="13887"/>
                </a:cubicBezTo>
                <a:cubicBezTo>
                  <a:pt x="351" y="13920"/>
                  <a:pt x="354" y="13940"/>
                  <a:pt x="353" y="13980"/>
                </a:cubicBezTo>
                <a:lnTo>
                  <a:pt x="344" y="14242"/>
                </a:lnTo>
                <a:cubicBezTo>
                  <a:pt x="348" y="14262"/>
                  <a:pt x="350" y="14282"/>
                  <a:pt x="354" y="14303"/>
                </a:cubicBezTo>
                <a:lnTo>
                  <a:pt x="586" y="14565"/>
                </a:lnTo>
                <a:cubicBezTo>
                  <a:pt x="720" y="14716"/>
                  <a:pt x="846" y="14866"/>
                  <a:pt x="863" y="14899"/>
                </a:cubicBezTo>
                <a:cubicBezTo>
                  <a:pt x="929" y="15027"/>
                  <a:pt x="1438" y="15618"/>
                  <a:pt x="1482" y="15618"/>
                </a:cubicBezTo>
                <a:cubicBezTo>
                  <a:pt x="1507" y="15618"/>
                  <a:pt x="1543" y="15646"/>
                  <a:pt x="1561" y="15681"/>
                </a:cubicBezTo>
                <a:cubicBezTo>
                  <a:pt x="1579" y="15715"/>
                  <a:pt x="1636" y="15767"/>
                  <a:pt x="1687" y="15797"/>
                </a:cubicBezTo>
                <a:cubicBezTo>
                  <a:pt x="1738" y="15827"/>
                  <a:pt x="1778" y="15869"/>
                  <a:pt x="1778" y="15889"/>
                </a:cubicBezTo>
                <a:cubicBezTo>
                  <a:pt x="1778" y="15958"/>
                  <a:pt x="2079" y="16304"/>
                  <a:pt x="3809" y="18242"/>
                </a:cubicBezTo>
                <a:cubicBezTo>
                  <a:pt x="4755" y="19301"/>
                  <a:pt x="5643" y="20319"/>
                  <a:pt x="5783" y="20503"/>
                </a:cubicBezTo>
                <a:cubicBezTo>
                  <a:pt x="5924" y="20688"/>
                  <a:pt x="6059" y="20838"/>
                  <a:pt x="6083" y="20838"/>
                </a:cubicBezTo>
                <a:cubicBezTo>
                  <a:pt x="6107" y="20838"/>
                  <a:pt x="6242" y="20973"/>
                  <a:pt x="6385" y="21137"/>
                </a:cubicBezTo>
                <a:cubicBezTo>
                  <a:pt x="6527" y="21301"/>
                  <a:pt x="6712" y="21474"/>
                  <a:pt x="6795" y="21523"/>
                </a:cubicBezTo>
                <a:cubicBezTo>
                  <a:pt x="6878" y="21572"/>
                  <a:pt x="6967" y="21600"/>
                  <a:pt x="6992" y="21584"/>
                </a:cubicBezTo>
                <a:cubicBezTo>
                  <a:pt x="7052" y="21545"/>
                  <a:pt x="7358" y="21271"/>
                  <a:pt x="8298" y="20411"/>
                </a:cubicBezTo>
                <a:cubicBezTo>
                  <a:pt x="8403" y="20315"/>
                  <a:pt x="8499" y="20236"/>
                  <a:pt x="8510" y="20236"/>
                </a:cubicBezTo>
                <a:cubicBezTo>
                  <a:pt x="8534" y="20235"/>
                  <a:pt x="8678" y="20100"/>
                  <a:pt x="8959" y="19820"/>
                </a:cubicBezTo>
                <a:cubicBezTo>
                  <a:pt x="9178" y="19603"/>
                  <a:pt x="9885" y="18961"/>
                  <a:pt x="10095" y="18789"/>
                </a:cubicBezTo>
                <a:cubicBezTo>
                  <a:pt x="10162" y="18735"/>
                  <a:pt x="10435" y="18503"/>
                  <a:pt x="10702" y="18275"/>
                </a:cubicBezTo>
                <a:cubicBezTo>
                  <a:pt x="10969" y="18047"/>
                  <a:pt x="11202" y="17866"/>
                  <a:pt x="11219" y="17872"/>
                </a:cubicBezTo>
                <a:cubicBezTo>
                  <a:pt x="11236" y="17877"/>
                  <a:pt x="11249" y="17855"/>
                  <a:pt x="11249" y="17822"/>
                </a:cubicBezTo>
                <a:cubicBezTo>
                  <a:pt x="11249" y="17790"/>
                  <a:pt x="11364" y="17670"/>
                  <a:pt x="11503" y="17557"/>
                </a:cubicBezTo>
                <a:cubicBezTo>
                  <a:pt x="11642" y="17443"/>
                  <a:pt x="11804" y="17297"/>
                  <a:pt x="11863" y="17232"/>
                </a:cubicBezTo>
                <a:cubicBezTo>
                  <a:pt x="12022" y="17057"/>
                  <a:pt x="12265" y="16867"/>
                  <a:pt x="12291" y="16895"/>
                </a:cubicBezTo>
                <a:cubicBezTo>
                  <a:pt x="12303" y="16909"/>
                  <a:pt x="12334" y="16875"/>
                  <a:pt x="12359" y="16822"/>
                </a:cubicBezTo>
                <a:cubicBezTo>
                  <a:pt x="12384" y="16769"/>
                  <a:pt x="12431" y="16726"/>
                  <a:pt x="12463" y="16726"/>
                </a:cubicBezTo>
                <a:cubicBezTo>
                  <a:pt x="12494" y="16726"/>
                  <a:pt x="12590" y="16649"/>
                  <a:pt x="12676" y="16555"/>
                </a:cubicBezTo>
                <a:cubicBezTo>
                  <a:pt x="12763" y="16461"/>
                  <a:pt x="12847" y="16385"/>
                  <a:pt x="12862" y="16383"/>
                </a:cubicBezTo>
                <a:cubicBezTo>
                  <a:pt x="12877" y="16382"/>
                  <a:pt x="12930" y="16321"/>
                  <a:pt x="12980" y="16250"/>
                </a:cubicBezTo>
                <a:cubicBezTo>
                  <a:pt x="13030" y="16178"/>
                  <a:pt x="13081" y="16131"/>
                  <a:pt x="13094" y="16145"/>
                </a:cubicBezTo>
                <a:cubicBezTo>
                  <a:pt x="13106" y="16159"/>
                  <a:pt x="13141" y="16129"/>
                  <a:pt x="13173" y="16078"/>
                </a:cubicBezTo>
                <a:cubicBezTo>
                  <a:pt x="13204" y="16028"/>
                  <a:pt x="13256" y="15988"/>
                  <a:pt x="13287" y="15988"/>
                </a:cubicBezTo>
                <a:cubicBezTo>
                  <a:pt x="13317" y="15988"/>
                  <a:pt x="13393" y="15921"/>
                  <a:pt x="13455" y="15838"/>
                </a:cubicBezTo>
                <a:cubicBezTo>
                  <a:pt x="13517" y="15756"/>
                  <a:pt x="13587" y="15693"/>
                  <a:pt x="13609" y="15700"/>
                </a:cubicBezTo>
                <a:cubicBezTo>
                  <a:pt x="13632" y="15708"/>
                  <a:pt x="13665" y="15688"/>
                  <a:pt x="13683" y="15655"/>
                </a:cubicBezTo>
                <a:cubicBezTo>
                  <a:pt x="13701" y="15622"/>
                  <a:pt x="13732" y="15593"/>
                  <a:pt x="13750" y="15592"/>
                </a:cubicBezTo>
                <a:cubicBezTo>
                  <a:pt x="13767" y="15592"/>
                  <a:pt x="13870" y="15491"/>
                  <a:pt x="13978" y="15366"/>
                </a:cubicBezTo>
                <a:cubicBezTo>
                  <a:pt x="14085" y="15240"/>
                  <a:pt x="14172" y="15156"/>
                  <a:pt x="14172" y="15179"/>
                </a:cubicBezTo>
                <a:cubicBezTo>
                  <a:pt x="14172" y="15201"/>
                  <a:pt x="14236" y="15152"/>
                  <a:pt x="14311" y="15070"/>
                </a:cubicBezTo>
                <a:cubicBezTo>
                  <a:pt x="14386" y="14989"/>
                  <a:pt x="14456" y="14934"/>
                  <a:pt x="14469" y="14948"/>
                </a:cubicBezTo>
                <a:cubicBezTo>
                  <a:pt x="14482" y="14963"/>
                  <a:pt x="14534" y="14913"/>
                  <a:pt x="14583" y="14836"/>
                </a:cubicBezTo>
                <a:cubicBezTo>
                  <a:pt x="14632" y="14759"/>
                  <a:pt x="14684" y="14699"/>
                  <a:pt x="14700" y="14704"/>
                </a:cubicBezTo>
                <a:cubicBezTo>
                  <a:pt x="14748" y="14720"/>
                  <a:pt x="14956" y="14548"/>
                  <a:pt x="14935" y="14509"/>
                </a:cubicBezTo>
                <a:cubicBezTo>
                  <a:pt x="14912" y="14467"/>
                  <a:pt x="15010" y="14368"/>
                  <a:pt x="15088" y="14354"/>
                </a:cubicBezTo>
                <a:cubicBezTo>
                  <a:pt x="15117" y="14349"/>
                  <a:pt x="15194" y="14287"/>
                  <a:pt x="15259" y="14218"/>
                </a:cubicBezTo>
                <a:cubicBezTo>
                  <a:pt x="15325" y="14149"/>
                  <a:pt x="15399" y="14091"/>
                  <a:pt x="15424" y="14090"/>
                </a:cubicBezTo>
                <a:cubicBezTo>
                  <a:pt x="15449" y="14089"/>
                  <a:pt x="15591" y="13953"/>
                  <a:pt x="15738" y="13787"/>
                </a:cubicBezTo>
                <a:cubicBezTo>
                  <a:pt x="15885" y="13621"/>
                  <a:pt x="16061" y="13453"/>
                  <a:pt x="16129" y="13413"/>
                </a:cubicBezTo>
                <a:cubicBezTo>
                  <a:pt x="16197" y="13373"/>
                  <a:pt x="16267" y="13312"/>
                  <a:pt x="16285" y="13277"/>
                </a:cubicBezTo>
                <a:cubicBezTo>
                  <a:pt x="16303" y="13243"/>
                  <a:pt x="16344" y="13214"/>
                  <a:pt x="16376" y="13214"/>
                </a:cubicBezTo>
                <a:cubicBezTo>
                  <a:pt x="16408" y="13214"/>
                  <a:pt x="16503" y="13131"/>
                  <a:pt x="16587" y="13029"/>
                </a:cubicBezTo>
                <a:cubicBezTo>
                  <a:pt x="16671" y="12928"/>
                  <a:pt x="16763" y="12844"/>
                  <a:pt x="16794" y="12844"/>
                </a:cubicBezTo>
                <a:cubicBezTo>
                  <a:pt x="16824" y="12844"/>
                  <a:pt x="16850" y="12828"/>
                  <a:pt x="16850" y="12805"/>
                </a:cubicBezTo>
                <a:cubicBezTo>
                  <a:pt x="16850" y="12762"/>
                  <a:pt x="16918" y="12698"/>
                  <a:pt x="17900" y="11828"/>
                </a:cubicBezTo>
                <a:cubicBezTo>
                  <a:pt x="18217" y="11548"/>
                  <a:pt x="18574" y="11229"/>
                  <a:pt x="18693" y="11122"/>
                </a:cubicBezTo>
                <a:cubicBezTo>
                  <a:pt x="18812" y="11014"/>
                  <a:pt x="18998" y="10849"/>
                  <a:pt x="19105" y="10754"/>
                </a:cubicBezTo>
                <a:cubicBezTo>
                  <a:pt x="19212" y="10658"/>
                  <a:pt x="19327" y="10554"/>
                  <a:pt x="19361" y="10521"/>
                </a:cubicBezTo>
                <a:cubicBezTo>
                  <a:pt x="19395" y="10489"/>
                  <a:pt x="19580" y="10324"/>
                  <a:pt x="19773" y="10157"/>
                </a:cubicBezTo>
                <a:cubicBezTo>
                  <a:pt x="19965" y="9990"/>
                  <a:pt x="20158" y="9810"/>
                  <a:pt x="20201" y="9756"/>
                </a:cubicBezTo>
                <a:cubicBezTo>
                  <a:pt x="20244" y="9702"/>
                  <a:pt x="20298" y="9657"/>
                  <a:pt x="20320" y="9657"/>
                </a:cubicBezTo>
                <a:cubicBezTo>
                  <a:pt x="20342" y="9657"/>
                  <a:pt x="20427" y="9595"/>
                  <a:pt x="20509" y="9517"/>
                </a:cubicBezTo>
                <a:cubicBezTo>
                  <a:pt x="20820" y="9224"/>
                  <a:pt x="21239" y="8842"/>
                  <a:pt x="21388" y="8718"/>
                </a:cubicBezTo>
                <a:cubicBezTo>
                  <a:pt x="21563" y="8573"/>
                  <a:pt x="21585" y="8448"/>
                  <a:pt x="21462" y="8271"/>
                </a:cubicBezTo>
                <a:cubicBezTo>
                  <a:pt x="21359" y="8124"/>
                  <a:pt x="21351" y="7574"/>
                  <a:pt x="21442" y="6892"/>
                </a:cubicBezTo>
                <a:cubicBezTo>
                  <a:pt x="21490" y="6530"/>
                  <a:pt x="21493" y="6398"/>
                  <a:pt x="21456" y="6319"/>
                </a:cubicBezTo>
                <a:cubicBezTo>
                  <a:pt x="21398" y="6192"/>
                  <a:pt x="20794" y="5536"/>
                  <a:pt x="20597" y="5388"/>
                </a:cubicBezTo>
                <a:cubicBezTo>
                  <a:pt x="20587" y="5380"/>
                  <a:pt x="20534" y="5328"/>
                  <a:pt x="20518" y="5315"/>
                </a:cubicBezTo>
                <a:cubicBezTo>
                  <a:pt x="20486" y="5300"/>
                  <a:pt x="20463" y="5280"/>
                  <a:pt x="20455" y="5254"/>
                </a:cubicBezTo>
                <a:cubicBezTo>
                  <a:pt x="20332" y="5144"/>
                  <a:pt x="20178" y="5003"/>
                  <a:pt x="19975" y="4799"/>
                </a:cubicBezTo>
                <a:cubicBezTo>
                  <a:pt x="19711" y="4536"/>
                  <a:pt x="19405" y="4236"/>
                  <a:pt x="19294" y="4132"/>
                </a:cubicBezTo>
                <a:cubicBezTo>
                  <a:pt x="18922" y="3781"/>
                  <a:pt x="18396" y="3271"/>
                  <a:pt x="18126" y="3002"/>
                </a:cubicBezTo>
                <a:cubicBezTo>
                  <a:pt x="17979" y="2855"/>
                  <a:pt x="17680" y="2560"/>
                  <a:pt x="17462" y="2348"/>
                </a:cubicBezTo>
                <a:cubicBezTo>
                  <a:pt x="17370" y="2260"/>
                  <a:pt x="17293" y="2180"/>
                  <a:pt x="17201" y="2090"/>
                </a:cubicBezTo>
                <a:cubicBezTo>
                  <a:pt x="17186" y="2084"/>
                  <a:pt x="17174" y="2073"/>
                  <a:pt x="17162" y="2053"/>
                </a:cubicBezTo>
                <a:cubicBezTo>
                  <a:pt x="17027" y="1922"/>
                  <a:pt x="16916" y="1808"/>
                  <a:pt x="16783" y="1677"/>
                </a:cubicBezTo>
                <a:cubicBezTo>
                  <a:pt x="16776" y="1670"/>
                  <a:pt x="16770" y="1667"/>
                  <a:pt x="16762" y="1659"/>
                </a:cubicBezTo>
                <a:cubicBezTo>
                  <a:pt x="16618" y="1517"/>
                  <a:pt x="16343" y="1249"/>
                  <a:pt x="16150" y="1063"/>
                </a:cubicBezTo>
                <a:cubicBezTo>
                  <a:pt x="15958" y="877"/>
                  <a:pt x="15782" y="702"/>
                  <a:pt x="15759" y="673"/>
                </a:cubicBezTo>
                <a:cubicBezTo>
                  <a:pt x="15737" y="645"/>
                  <a:pt x="15570" y="481"/>
                  <a:pt x="15391" y="311"/>
                </a:cubicBezTo>
                <a:cubicBezTo>
                  <a:pt x="15178" y="109"/>
                  <a:pt x="15030" y="0"/>
                  <a:pt x="14963" y="0"/>
                </a:cubicBezTo>
                <a:close/>
              </a:path>
            </a:pathLst>
          </a:custGeom>
          <a:ln w="12700">
            <a:miter lim="400000"/>
          </a:ln>
        </p:spPr>
      </p:pic>
      <p:sp>
        <p:nvSpPr>
          <p:cNvPr id="33" name="Line">
            <a:extLst>
              <a:ext uri="{FF2B5EF4-FFF2-40B4-BE49-F238E27FC236}">
                <a16:creationId xmlns:a16="http://schemas.microsoft.com/office/drawing/2014/main" id="{DE9BDE04-AA9A-BE06-B009-710187216CAD}"/>
              </a:ext>
            </a:extLst>
          </p:cNvPr>
          <p:cNvSpPr/>
          <p:nvPr/>
        </p:nvSpPr>
        <p:spPr>
          <a:xfrm>
            <a:off x="9396531" y="2766005"/>
            <a:ext cx="7819" cy="1082096"/>
          </a:xfrm>
          <a:prstGeom prst="line">
            <a:avLst/>
          </a:prstGeom>
          <a:ln w="63500">
            <a:solidFill>
              <a:srgbClr val="000000"/>
            </a:solidFill>
            <a:miter lim="400000"/>
            <a:headEnd type="triangle"/>
            <a:tailEnd type="triangle"/>
          </a:ln>
        </p:spPr>
        <p:txBody>
          <a:bodyPr lIns="50800" tIns="50800" rIns="50800" bIns="50800" anchor="ctr"/>
          <a:lstStyle/>
          <a:p>
            <a:pPr>
              <a:defRPr sz="2400" cap="all" spc="48">
                <a:latin typeface="+mn-lt"/>
                <a:ea typeface="+mn-ea"/>
                <a:cs typeface="+mn-cs"/>
                <a:sym typeface="Futura"/>
              </a:defRPr>
            </a:pPr>
            <a:endParaRPr/>
          </a:p>
        </p:txBody>
      </p:sp>
    </p:spTree>
    <p:extLst>
      <p:ext uri="{BB962C8B-B14F-4D97-AF65-F5344CB8AC3E}">
        <p14:creationId xmlns:p14="http://schemas.microsoft.com/office/powerpoint/2010/main" val="86082140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81140" y="2595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Modeling the Post Capillary Neurovascular Unit</a:t>
            </a:r>
          </a:p>
        </p:txBody>
      </p:sp>
      <p:sp>
        <p:nvSpPr>
          <p:cNvPr id="3" name="Slide Number Placeholder 3">
            <a:extLst>
              <a:ext uri="{FF2B5EF4-FFF2-40B4-BE49-F238E27FC236}">
                <a16:creationId xmlns:a16="http://schemas.microsoft.com/office/drawing/2014/main" id="{E4551410-4A4C-03CE-CE9F-25E4D609B924}"/>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13</a:t>
            </a:fld>
            <a:endParaRPr lang="en-US" dirty="0"/>
          </a:p>
        </p:txBody>
      </p:sp>
      <p:pic>
        <p:nvPicPr>
          <p:cNvPr id="30" name="Image" descr="Image">
            <a:extLst>
              <a:ext uri="{FF2B5EF4-FFF2-40B4-BE49-F238E27FC236}">
                <a16:creationId xmlns:a16="http://schemas.microsoft.com/office/drawing/2014/main" id="{24D0A160-E46B-BC85-F55B-6137FB81C3CF}"/>
              </a:ext>
            </a:extLst>
          </p:cNvPr>
          <p:cNvPicPr>
            <a:picLocks noChangeAspect="1"/>
          </p:cNvPicPr>
          <p:nvPr/>
        </p:nvPicPr>
        <p:blipFill>
          <a:blip r:embed="rId3"/>
          <a:stretch>
            <a:fillRect/>
          </a:stretch>
        </p:blipFill>
        <p:spPr>
          <a:xfrm>
            <a:off x="77230" y="1659859"/>
            <a:ext cx="6880091" cy="4893341"/>
          </a:xfrm>
          <a:prstGeom prst="rect">
            <a:avLst/>
          </a:prstGeom>
          <a:ln w="12700">
            <a:miter lim="400000"/>
          </a:ln>
        </p:spPr>
      </p:pic>
      <p:pic>
        <p:nvPicPr>
          <p:cNvPr id="31" name="Screenshot 2023-06-02 at 10.29.21 AM.png" descr="Screenshot 2023-06-02 at 10.29.21 AM.png">
            <a:extLst>
              <a:ext uri="{FF2B5EF4-FFF2-40B4-BE49-F238E27FC236}">
                <a16:creationId xmlns:a16="http://schemas.microsoft.com/office/drawing/2014/main" id="{06FECF5C-64ED-4A67-3EFD-65F1AE534B68}"/>
              </a:ext>
            </a:extLst>
          </p:cNvPr>
          <p:cNvPicPr>
            <a:picLocks noChangeAspect="1"/>
          </p:cNvPicPr>
          <p:nvPr/>
        </p:nvPicPr>
        <p:blipFill>
          <a:blip r:embed="rId4"/>
          <a:stretch>
            <a:fillRect/>
          </a:stretch>
        </p:blipFill>
        <p:spPr>
          <a:xfrm>
            <a:off x="7256441" y="3855953"/>
            <a:ext cx="4411924" cy="2032460"/>
          </a:xfrm>
          <a:prstGeom prst="rect">
            <a:avLst/>
          </a:prstGeom>
          <a:ln w="25400">
            <a:solidFill>
              <a:srgbClr val="000000"/>
            </a:solidFill>
            <a:miter lim="400000"/>
          </a:ln>
        </p:spPr>
      </p:pic>
      <p:pic>
        <p:nvPicPr>
          <p:cNvPr id="32" name="usim'.JPG" descr="usim'.JPG">
            <a:extLst>
              <a:ext uri="{FF2B5EF4-FFF2-40B4-BE49-F238E27FC236}">
                <a16:creationId xmlns:a16="http://schemas.microsoft.com/office/drawing/2014/main" id="{C8D9DA05-65C6-90B8-AAE0-E67C535C130F}"/>
              </a:ext>
            </a:extLst>
          </p:cNvPr>
          <p:cNvPicPr>
            <a:picLocks noChangeAspect="1"/>
          </p:cNvPicPr>
          <p:nvPr/>
        </p:nvPicPr>
        <p:blipFill>
          <a:blip r:embed="rId5"/>
          <a:srcRect l="26985" t="28209" r="25931" b="22606"/>
          <a:stretch>
            <a:fillRect/>
          </a:stretch>
        </p:blipFill>
        <p:spPr>
          <a:xfrm rot="841945">
            <a:off x="8113423" y="1192509"/>
            <a:ext cx="2112104" cy="1885785"/>
          </a:xfrm>
          <a:custGeom>
            <a:avLst/>
            <a:gdLst/>
            <a:ahLst/>
            <a:cxnLst>
              <a:cxn ang="0">
                <a:pos x="wd2" y="hd2"/>
              </a:cxn>
              <a:cxn ang="5400000">
                <a:pos x="wd2" y="hd2"/>
              </a:cxn>
              <a:cxn ang="10800000">
                <a:pos x="wd2" y="hd2"/>
              </a:cxn>
              <a:cxn ang="16200000">
                <a:pos x="wd2" y="hd2"/>
              </a:cxn>
            </a:cxnLst>
            <a:rect l="0" t="0" r="r" b="b"/>
            <a:pathLst>
              <a:path w="21539" h="21589" extrusionOk="0">
                <a:moveTo>
                  <a:pt x="14963" y="0"/>
                </a:moveTo>
                <a:cubicBezTo>
                  <a:pt x="14865" y="0"/>
                  <a:pt x="14754" y="78"/>
                  <a:pt x="14337" y="439"/>
                </a:cubicBezTo>
                <a:cubicBezTo>
                  <a:pt x="14286" y="483"/>
                  <a:pt x="14172" y="567"/>
                  <a:pt x="14107" y="620"/>
                </a:cubicBezTo>
                <a:cubicBezTo>
                  <a:pt x="14102" y="624"/>
                  <a:pt x="14096" y="631"/>
                  <a:pt x="14092" y="634"/>
                </a:cubicBezTo>
                <a:cubicBezTo>
                  <a:pt x="14091" y="634"/>
                  <a:pt x="14090" y="635"/>
                  <a:pt x="14090" y="636"/>
                </a:cubicBezTo>
                <a:cubicBezTo>
                  <a:pt x="14064" y="657"/>
                  <a:pt x="14026" y="683"/>
                  <a:pt x="13999" y="705"/>
                </a:cubicBezTo>
                <a:cubicBezTo>
                  <a:pt x="13988" y="730"/>
                  <a:pt x="13955" y="767"/>
                  <a:pt x="13909" y="795"/>
                </a:cubicBezTo>
                <a:cubicBezTo>
                  <a:pt x="13840" y="838"/>
                  <a:pt x="13702" y="945"/>
                  <a:pt x="13580" y="1037"/>
                </a:cubicBezTo>
                <a:cubicBezTo>
                  <a:pt x="13497" y="1100"/>
                  <a:pt x="13459" y="1135"/>
                  <a:pt x="13369" y="1203"/>
                </a:cubicBezTo>
                <a:cubicBezTo>
                  <a:pt x="13210" y="1322"/>
                  <a:pt x="13056" y="1452"/>
                  <a:pt x="13025" y="1494"/>
                </a:cubicBezTo>
                <a:cubicBezTo>
                  <a:pt x="13011" y="1514"/>
                  <a:pt x="12992" y="1532"/>
                  <a:pt x="12976" y="1545"/>
                </a:cubicBezTo>
                <a:cubicBezTo>
                  <a:pt x="12975" y="1546"/>
                  <a:pt x="12976" y="1548"/>
                  <a:pt x="12975" y="1549"/>
                </a:cubicBezTo>
                <a:cubicBezTo>
                  <a:pt x="12960" y="1562"/>
                  <a:pt x="12945" y="1571"/>
                  <a:pt x="12932" y="1571"/>
                </a:cubicBezTo>
                <a:cubicBezTo>
                  <a:pt x="12932" y="1571"/>
                  <a:pt x="12931" y="1571"/>
                  <a:pt x="12931" y="1571"/>
                </a:cubicBezTo>
                <a:cubicBezTo>
                  <a:pt x="12930" y="1571"/>
                  <a:pt x="12928" y="1575"/>
                  <a:pt x="12927" y="1575"/>
                </a:cubicBezTo>
                <a:cubicBezTo>
                  <a:pt x="12905" y="1577"/>
                  <a:pt x="12798" y="1656"/>
                  <a:pt x="12685" y="1756"/>
                </a:cubicBezTo>
                <a:cubicBezTo>
                  <a:pt x="12582" y="1847"/>
                  <a:pt x="12517" y="1897"/>
                  <a:pt x="12471" y="1921"/>
                </a:cubicBezTo>
                <a:cubicBezTo>
                  <a:pt x="12433" y="1942"/>
                  <a:pt x="12334" y="2019"/>
                  <a:pt x="12201" y="2138"/>
                </a:cubicBezTo>
                <a:cubicBezTo>
                  <a:pt x="12187" y="2150"/>
                  <a:pt x="12184" y="2153"/>
                  <a:pt x="12170" y="2165"/>
                </a:cubicBezTo>
                <a:cubicBezTo>
                  <a:pt x="12169" y="2166"/>
                  <a:pt x="12168" y="2165"/>
                  <a:pt x="12168" y="2165"/>
                </a:cubicBezTo>
                <a:cubicBezTo>
                  <a:pt x="12132" y="2197"/>
                  <a:pt x="12119" y="2207"/>
                  <a:pt x="12086" y="2236"/>
                </a:cubicBezTo>
                <a:cubicBezTo>
                  <a:pt x="12082" y="2262"/>
                  <a:pt x="12067" y="2291"/>
                  <a:pt x="12033" y="2311"/>
                </a:cubicBezTo>
                <a:cubicBezTo>
                  <a:pt x="12005" y="2328"/>
                  <a:pt x="11983" y="2335"/>
                  <a:pt x="11968" y="2337"/>
                </a:cubicBezTo>
                <a:cubicBezTo>
                  <a:pt x="11938" y="2362"/>
                  <a:pt x="11874" y="2419"/>
                  <a:pt x="11863" y="2427"/>
                </a:cubicBezTo>
                <a:cubicBezTo>
                  <a:pt x="11776" y="2487"/>
                  <a:pt x="11696" y="2547"/>
                  <a:pt x="11626" y="2606"/>
                </a:cubicBezTo>
                <a:cubicBezTo>
                  <a:pt x="11556" y="2666"/>
                  <a:pt x="11495" y="2725"/>
                  <a:pt x="11442" y="2783"/>
                </a:cubicBezTo>
                <a:cubicBezTo>
                  <a:pt x="11378" y="2854"/>
                  <a:pt x="11308" y="2900"/>
                  <a:pt x="11288" y="2886"/>
                </a:cubicBezTo>
                <a:cubicBezTo>
                  <a:pt x="11286" y="2885"/>
                  <a:pt x="11285" y="2886"/>
                  <a:pt x="11284" y="2886"/>
                </a:cubicBezTo>
                <a:cubicBezTo>
                  <a:pt x="11257" y="2912"/>
                  <a:pt x="11227" y="2944"/>
                  <a:pt x="11214" y="2949"/>
                </a:cubicBezTo>
                <a:cubicBezTo>
                  <a:pt x="11178" y="2992"/>
                  <a:pt x="11110" y="3056"/>
                  <a:pt x="11012" y="3128"/>
                </a:cubicBezTo>
                <a:cubicBezTo>
                  <a:pt x="10882" y="3224"/>
                  <a:pt x="10760" y="3327"/>
                  <a:pt x="10742" y="3360"/>
                </a:cubicBezTo>
                <a:cubicBezTo>
                  <a:pt x="10724" y="3393"/>
                  <a:pt x="10686" y="3419"/>
                  <a:pt x="10656" y="3419"/>
                </a:cubicBezTo>
                <a:cubicBezTo>
                  <a:pt x="10627" y="3419"/>
                  <a:pt x="10569" y="3461"/>
                  <a:pt x="10528" y="3512"/>
                </a:cubicBezTo>
                <a:cubicBezTo>
                  <a:pt x="10487" y="3563"/>
                  <a:pt x="10427" y="3604"/>
                  <a:pt x="10395" y="3604"/>
                </a:cubicBezTo>
                <a:cubicBezTo>
                  <a:pt x="10363" y="3604"/>
                  <a:pt x="10276" y="3673"/>
                  <a:pt x="10200" y="3756"/>
                </a:cubicBezTo>
                <a:cubicBezTo>
                  <a:pt x="9958" y="4021"/>
                  <a:pt x="9906" y="4066"/>
                  <a:pt x="9846" y="4067"/>
                </a:cubicBezTo>
                <a:cubicBezTo>
                  <a:pt x="9834" y="4067"/>
                  <a:pt x="9800" y="4094"/>
                  <a:pt x="9766" y="4120"/>
                </a:cubicBezTo>
                <a:cubicBezTo>
                  <a:pt x="9730" y="4153"/>
                  <a:pt x="9677" y="4193"/>
                  <a:pt x="9657" y="4216"/>
                </a:cubicBezTo>
                <a:cubicBezTo>
                  <a:pt x="9654" y="4219"/>
                  <a:pt x="9645" y="4225"/>
                  <a:pt x="9643" y="4228"/>
                </a:cubicBezTo>
                <a:cubicBezTo>
                  <a:pt x="9637" y="4235"/>
                  <a:pt x="9633" y="4240"/>
                  <a:pt x="9627" y="4246"/>
                </a:cubicBezTo>
                <a:cubicBezTo>
                  <a:pt x="9601" y="4275"/>
                  <a:pt x="9576" y="4299"/>
                  <a:pt x="9553" y="4317"/>
                </a:cubicBezTo>
                <a:cubicBezTo>
                  <a:pt x="9440" y="4434"/>
                  <a:pt x="9329" y="4527"/>
                  <a:pt x="9301" y="4527"/>
                </a:cubicBezTo>
                <a:cubicBezTo>
                  <a:pt x="9295" y="4527"/>
                  <a:pt x="9276" y="4542"/>
                  <a:pt x="9266" y="4547"/>
                </a:cubicBezTo>
                <a:cubicBezTo>
                  <a:pt x="9116" y="4692"/>
                  <a:pt x="8932" y="4852"/>
                  <a:pt x="8901" y="4852"/>
                </a:cubicBezTo>
                <a:cubicBezTo>
                  <a:pt x="8881" y="4852"/>
                  <a:pt x="8804" y="4908"/>
                  <a:pt x="8729" y="4978"/>
                </a:cubicBezTo>
                <a:cubicBezTo>
                  <a:pt x="8716" y="4991"/>
                  <a:pt x="8707" y="4997"/>
                  <a:pt x="8692" y="5010"/>
                </a:cubicBezTo>
                <a:cubicBezTo>
                  <a:pt x="8674" y="5027"/>
                  <a:pt x="8659" y="5041"/>
                  <a:pt x="8638" y="5057"/>
                </a:cubicBezTo>
                <a:cubicBezTo>
                  <a:pt x="8597" y="5093"/>
                  <a:pt x="8548" y="5139"/>
                  <a:pt x="8528" y="5153"/>
                </a:cubicBezTo>
                <a:cubicBezTo>
                  <a:pt x="8491" y="5179"/>
                  <a:pt x="8415" y="5235"/>
                  <a:pt x="8359" y="5279"/>
                </a:cubicBezTo>
                <a:cubicBezTo>
                  <a:pt x="8329" y="5304"/>
                  <a:pt x="8286" y="5326"/>
                  <a:pt x="8242" y="5344"/>
                </a:cubicBezTo>
                <a:cubicBezTo>
                  <a:pt x="8182" y="5381"/>
                  <a:pt x="8118" y="5407"/>
                  <a:pt x="8054" y="5407"/>
                </a:cubicBezTo>
                <a:cubicBezTo>
                  <a:pt x="7996" y="5407"/>
                  <a:pt x="7931" y="5421"/>
                  <a:pt x="7868" y="5443"/>
                </a:cubicBezTo>
                <a:cubicBezTo>
                  <a:pt x="7806" y="5467"/>
                  <a:pt x="7746" y="5493"/>
                  <a:pt x="7696" y="5525"/>
                </a:cubicBezTo>
                <a:cubicBezTo>
                  <a:pt x="7610" y="5583"/>
                  <a:pt x="7547" y="5654"/>
                  <a:pt x="7514" y="5728"/>
                </a:cubicBezTo>
                <a:cubicBezTo>
                  <a:pt x="7513" y="5743"/>
                  <a:pt x="7512" y="5757"/>
                  <a:pt x="7519" y="5770"/>
                </a:cubicBezTo>
                <a:cubicBezTo>
                  <a:pt x="7534" y="5796"/>
                  <a:pt x="7484" y="5869"/>
                  <a:pt x="7411" y="5958"/>
                </a:cubicBezTo>
                <a:cubicBezTo>
                  <a:pt x="7394" y="5981"/>
                  <a:pt x="7363" y="6014"/>
                  <a:pt x="7339" y="6041"/>
                </a:cubicBezTo>
                <a:cubicBezTo>
                  <a:pt x="7287" y="6098"/>
                  <a:pt x="7227" y="6157"/>
                  <a:pt x="7156" y="6224"/>
                </a:cubicBezTo>
                <a:cubicBezTo>
                  <a:pt x="7109" y="6271"/>
                  <a:pt x="7091" y="6296"/>
                  <a:pt x="7028" y="6354"/>
                </a:cubicBezTo>
                <a:cubicBezTo>
                  <a:pt x="6848" y="6523"/>
                  <a:pt x="6753" y="6598"/>
                  <a:pt x="6641" y="6673"/>
                </a:cubicBezTo>
                <a:cubicBezTo>
                  <a:pt x="6628" y="6684"/>
                  <a:pt x="6617" y="6694"/>
                  <a:pt x="6604" y="6705"/>
                </a:cubicBezTo>
                <a:cubicBezTo>
                  <a:pt x="6396" y="6868"/>
                  <a:pt x="6280" y="6961"/>
                  <a:pt x="6199" y="7031"/>
                </a:cubicBezTo>
                <a:cubicBezTo>
                  <a:pt x="6172" y="7059"/>
                  <a:pt x="6144" y="7086"/>
                  <a:pt x="6118" y="7114"/>
                </a:cubicBezTo>
                <a:cubicBezTo>
                  <a:pt x="6088" y="7146"/>
                  <a:pt x="6049" y="7180"/>
                  <a:pt x="6031" y="7208"/>
                </a:cubicBezTo>
                <a:cubicBezTo>
                  <a:pt x="5999" y="7259"/>
                  <a:pt x="5951" y="7301"/>
                  <a:pt x="5924" y="7301"/>
                </a:cubicBezTo>
                <a:cubicBezTo>
                  <a:pt x="5905" y="7301"/>
                  <a:pt x="5860" y="7333"/>
                  <a:pt x="5808" y="7372"/>
                </a:cubicBezTo>
                <a:cubicBezTo>
                  <a:pt x="5796" y="7384"/>
                  <a:pt x="5785" y="7391"/>
                  <a:pt x="5773" y="7403"/>
                </a:cubicBezTo>
                <a:cubicBezTo>
                  <a:pt x="5694" y="7485"/>
                  <a:pt x="5619" y="7553"/>
                  <a:pt x="5608" y="7555"/>
                </a:cubicBezTo>
                <a:cubicBezTo>
                  <a:pt x="5585" y="7559"/>
                  <a:pt x="5539" y="7587"/>
                  <a:pt x="5487" y="7622"/>
                </a:cubicBezTo>
                <a:cubicBezTo>
                  <a:pt x="5448" y="7648"/>
                  <a:pt x="5370" y="7713"/>
                  <a:pt x="5284" y="7789"/>
                </a:cubicBezTo>
                <a:cubicBezTo>
                  <a:pt x="5236" y="7831"/>
                  <a:pt x="5190" y="7867"/>
                  <a:pt x="5147" y="7911"/>
                </a:cubicBezTo>
                <a:cubicBezTo>
                  <a:pt x="5055" y="8005"/>
                  <a:pt x="4918" y="8115"/>
                  <a:pt x="4814" y="8187"/>
                </a:cubicBezTo>
                <a:cubicBezTo>
                  <a:pt x="4588" y="8355"/>
                  <a:pt x="4326" y="8571"/>
                  <a:pt x="4253" y="8659"/>
                </a:cubicBezTo>
                <a:cubicBezTo>
                  <a:pt x="4198" y="8725"/>
                  <a:pt x="4130" y="8779"/>
                  <a:pt x="4102" y="8779"/>
                </a:cubicBezTo>
                <a:cubicBezTo>
                  <a:pt x="4073" y="8779"/>
                  <a:pt x="3994" y="8832"/>
                  <a:pt x="3926" y="8895"/>
                </a:cubicBezTo>
                <a:cubicBezTo>
                  <a:pt x="3859" y="8959"/>
                  <a:pt x="3788" y="9012"/>
                  <a:pt x="3767" y="9012"/>
                </a:cubicBezTo>
                <a:cubicBezTo>
                  <a:pt x="3745" y="9012"/>
                  <a:pt x="3692" y="9055"/>
                  <a:pt x="3649" y="9108"/>
                </a:cubicBezTo>
                <a:cubicBezTo>
                  <a:pt x="3606" y="9161"/>
                  <a:pt x="3490" y="9257"/>
                  <a:pt x="3392" y="9323"/>
                </a:cubicBezTo>
                <a:cubicBezTo>
                  <a:pt x="3293" y="9388"/>
                  <a:pt x="3152" y="9500"/>
                  <a:pt x="3081" y="9573"/>
                </a:cubicBezTo>
                <a:cubicBezTo>
                  <a:pt x="3080" y="9574"/>
                  <a:pt x="3079" y="9576"/>
                  <a:pt x="3078" y="9576"/>
                </a:cubicBezTo>
                <a:cubicBezTo>
                  <a:pt x="3014" y="9639"/>
                  <a:pt x="2954" y="9692"/>
                  <a:pt x="2895" y="9738"/>
                </a:cubicBezTo>
                <a:cubicBezTo>
                  <a:pt x="2828" y="9797"/>
                  <a:pt x="2776" y="9848"/>
                  <a:pt x="2709" y="9901"/>
                </a:cubicBezTo>
                <a:cubicBezTo>
                  <a:pt x="2576" y="10008"/>
                  <a:pt x="2353" y="10191"/>
                  <a:pt x="2215" y="10307"/>
                </a:cubicBezTo>
                <a:cubicBezTo>
                  <a:pt x="2084" y="10417"/>
                  <a:pt x="1995" y="10482"/>
                  <a:pt x="1883" y="10571"/>
                </a:cubicBezTo>
                <a:cubicBezTo>
                  <a:pt x="1883" y="10571"/>
                  <a:pt x="1882" y="10570"/>
                  <a:pt x="1882" y="10571"/>
                </a:cubicBezTo>
                <a:cubicBezTo>
                  <a:pt x="1701" y="10713"/>
                  <a:pt x="1421" y="10940"/>
                  <a:pt x="1259" y="11074"/>
                </a:cubicBezTo>
                <a:cubicBezTo>
                  <a:pt x="1163" y="11155"/>
                  <a:pt x="1080" y="11217"/>
                  <a:pt x="1015" y="11261"/>
                </a:cubicBezTo>
                <a:cubicBezTo>
                  <a:pt x="934" y="11337"/>
                  <a:pt x="846" y="11415"/>
                  <a:pt x="719" y="11515"/>
                </a:cubicBezTo>
                <a:cubicBezTo>
                  <a:pt x="363" y="11798"/>
                  <a:pt x="159" y="11990"/>
                  <a:pt x="60" y="12167"/>
                </a:cubicBezTo>
                <a:cubicBezTo>
                  <a:pt x="2" y="12307"/>
                  <a:pt x="-15" y="12450"/>
                  <a:pt x="14" y="12582"/>
                </a:cubicBezTo>
                <a:cubicBezTo>
                  <a:pt x="19" y="12584"/>
                  <a:pt x="24" y="12582"/>
                  <a:pt x="28" y="12584"/>
                </a:cubicBezTo>
                <a:cubicBezTo>
                  <a:pt x="65" y="12600"/>
                  <a:pt x="64" y="12633"/>
                  <a:pt x="42" y="12695"/>
                </a:cubicBezTo>
                <a:cubicBezTo>
                  <a:pt x="45" y="12706"/>
                  <a:pt x="48" y="12715"/>
                  <a:pt x="51" y="12726"/>
                </a:cubicBezTo>
                <a:cubicBezTo>
                  <a:pt x="63" y="12758"/>
                  <a:pt x="72" y="12790"/>
                  <a:pt x="86" y="12824"/>
                </a:cubicBezTo>
                <a:cubicBezTo>
                  <a:pt x="135" y="12940"/>
                  <a:pt x="164" y="13054"/>
                  <a:pt x="151" y="13078"/>
                </a:cubicBezTo>
                <a:cubicBezTo>
                  <a:pt x="138" y="13102"/>
                  <a:pt x="156" y="13168"/>
                  <a:pt x="191" y="13224"/>
                </a:cubicBezTo>
                <a:cubicBezTo>
                  <a:pt x="227" y="13281"/>
                  <a:pt x="256" y="13383"/>
                  <a:pt x="256" y="13450"/>
                </a:cubicBezTo>
                <a:cubicBezTo>
                  <a:pt x="256" y="13518"/>
                  <a:pt x="279" y="13596"/>
                  <a:pt x="309" y="13624"/>
                </a:cubicBezTo>
                <a:cubicBezTo>
                  <a:pt x="336" y="13649"/>
                  <a:pt x="346" y="13736"/>
                  <a:pt x="349" y="13856"/>
                </a:cubicBezTo>
                <a:cubicBezTo>
                  <a:pt x="353" y="13867"/>
                  <a:pt x="351" y="13877"/>
                  <a:pt x="351" y="13887"/>
                </a:cubicBezTo>
                <a:cubicBezTo>
                  <a:pt x="351" y="13920"/>
                  <a:pt x="354" y="13940"/>
                  <a:pt x="353" y="13980"/>
                </a:cubicBezTo>
                <a:lnTo>
                  <a:pt x="344" y="14242"/>
                </a:lnTo>
                <a:cubicBezTo>
                  <a:pt x="348" y="14262"/>
                  <a:pt x="350" y="14282"/>
                  <a:pt x="354" y="14303"/>
                </a:cubicBezTo>
                <a:lnTo>
                  <a:pt x="586" y="14565"/>
                </a:lnTo>
                <a:cubicBezTo>
                  <a:pt x="720" y="14716"/>
                  <a:pt x="846" y="14866"/>
                  <a:pt x="863" y="14899"/>
                </a:cubicBezTo>
                <a:cubicBezTo>
                  <a:pt x="929" y="15027"/>
                  <a:pt x="1438" y="15618"/>
                  <a:pt x="1482" y="15618"/>
                </a:cubicBezTo>
                <a:cubicBezTo>
                  <a:pt x="1507" y="15618"/>
                  <a:pt x="1543" y="15646"/>
                  <a:pt x="1561" y="15681"/>
                </a:cubicBezTo>
                <a:cubicBezTo>
                  <a:pt x="1579" y="15715"/>
                  <a:pt x="1636" y="15767"/>
                  <a:pt x="1687" y="15797"/>
                </a:cubicBezTo>
                <a:cubicBezTo>
                  <a:pt x="1738" y="15827"/>
                  <a:pt x="1778" y="15869"/>
                  <a:pt x="1778" y="15889"/>
                </a:cubicBezTo>
                <a:cubicBezTo>
                  <a:pt x="1778" y="15958"/>
                  <a:pt x="2079" y="16304"/>
                  <a:pt x="3809" y="18242"/>
                </a:cubicBezTo>
                <a:cubicBezTo>
                  <a:pt x="4755" y="19301"/>
                  <a:pt x="5643" y="20319"/>
                  <a:pt x="5783" y="20503"/>
                </a:cubicBezTo>
                <a:cubicBezTo>
                  <a:pt x="5924" y="20688"/>
                  <a:pt x="6059" y="20838"/>
                  <a:pt x="6083" y="20838"/>
                </a:cubicBezTo>
                <a:cubicBezTo>
                  <a:pt x="6107" y="20838"/>
                  <a:pt x="6242" y="20973"/>
                  <a:pt x="6385" y="21137"/>
                </a:cubicBezTo>
                <a:cubicBezTo>
                  <a:pt x="6527" y="21301"/>
                  <a:pt x="6712" y="21474"/>
                  <a:pt x="6795" y="21523"/>
                </a:cubicBezTo>
                <a:cubicBezTo>
                  <a:pt x="6878" y="21572"/>
                  <a:pt x="6967" y="21600"/>
                  <a:pt x="6992" y="21584"/>
                </a:cubicBezTo>
                <a:cubicBezTo>
                  <a:pt x="7052" y="21545"/>
                  <a:pt x="7358" y="21271"/>
                  <a:pt x="8298" y="20411"/>
                </a:cubicBezTo>
                <a:cubicBezTo>
                  <a:pt x="8403" y="20315"/>
                  <a:pt x="8499" y="20236"/>
                  <a:pt x="8510" y="20236"/>
                </a:cubicBezTo>
                <a:cubicBezTo>
                  <a:pt x="8534" y="20235"/>
                  <a:pt x="8678" y="20100"/>
                  <a:pt x="8959" y="19820"/>
                </a:cubicBezTo>
                <a:cubicBezTo>
                  <a:pt x="9178" y="19603"/>
                  <a:pt x="9885" y="18961"/>
                  <a:pt x="10095" y="18789"/>
                </a:cubicBezTo>
                <a:cubicBezTo>
                  <a:pt x="10162" y="18735"/>
                  <a:pt x="10435" y="18503"/>
                  <a:pt x="10702" y="18275"/>
                </a:cubicBezTo>
                <a:cubicBezTo>
                  <a:pt x="10969" y="18047"/>
                  <a:pt x="11202" y="17866"/>
                  <a:pt x="11219" y="17872"/>
                </a:cubicBezTo>
                <a:cubicBezTo>
                  <a:pt x="11236" y="17877"/>
                  <a:pt x="11249" y="17855"/>
                  <a:pt x="11249" y="17822"/>
                </a:cubicBezTo>
                <a:cubicBezTo>
                  <a:pt x="11249" y="17790"/>
                  <a:pt x="11364" y="17670"/>
                  <a:pt x="11503" y="17557"/>
                </a:cubicBezTo>
                <a:cubicBezTo>
                  <a:pt x="11642" y="17443"/>
                  <a:pt x="11804" y="17297"/>
                  <a:pt x="11863" y="17232"/>
                </a:cubicBezTo>
                <a:cubicBezTo>
                  <a:pt x="12022" y="17057"/>
                  <a:pt x="12265" y="16867"/>
                  <a:pt x="12291" y="16895"/>
                </a:cubicBezTo>
                <a:cubicBezTo>
                  <a:pt x="12303" y="16909"/>
                  <a:pt x="12334" y="16875"/>
                  <a:pt x="12359" y="16822"/>
                </a:cubicBezTo>
                <a:cubicBezTo>
                  <a:pt x="12384" y="16769"/>
                  <a:pt x="12431" y="16726"/>
                  <a:pt x="12463" y="16726"/>
                </a:cubicBezTo>
                <a:cubicBezTo>
                  <a:pt x="12494" y="16726"/>
                  <a:pt x="12590" y="16649"/>
                  <a:pt x="12676" y="16555"/>
                </a:cubicBezTo>
                <a:cubicBezTo>
                  <a:pt x="12763" y="16461"/>
                  <a:pt x="12847" y="16385"/>
                  <a:pt x="12862" y="16383"/>
                </a:cubicBezTo>
                <a:cubicBezTo>
                  <a:pt x="12877" y="16382"/>
                  <a:pt x="12930" y="16321"/>
                  <a:pt x="12980" y="16250"/>
                </a:cubicBezTo>
                <a:cubicBezTo>
                  <a:pt x="13030" y="16178"/>
                  <a:pt x="13081" y="16131"/>
                  <a:pt x="13094" y="16145"/>
                </a:cubicBezTo>
                <a:cubicBezTo>
                  <a:pt x="13106" y="16159"/>
                  <a:pt x="13141" y="16129"/>
                  <a:pt x="13173" y="16078"/>
                </a:cubicBezTo>
                <a:cubicBezTo>
                  <a:pt x="13204" y="16028"/>
                  <a:pt x="13256" y="15988"/>
                  <a:pt x="13287" y="15988"/>
                </a:cubicBezTo>
                <a:cubicBezTo>
                  <a:pt x="13317" y="15988"/>
                  <a:pt x="13393" y="15921"/>
                  <a:pt x="13455" y="15838"/>
                </a:cubicBezTo>
                <a:cubicBezTo>
                  <a:pt x="13517" y="15756"/>
                  <a:pt x="13587" y="15693"/>
                  <a:pt x="13609" y="15700"/>
                </a:cubicBezTo>
                <a:cubicBezTo>
                  <a:pt x="13632" y="15708"/>
                  <a:pt x="13665" y="15688"/>
                  <a:pt x="13683" y="15655"/>
                </a:cubicBezTo>
                <a:cubicBezTo>
                  <a:pt x="13701" y="15622"/>
                  <a:pt x="13732" y="15593"/>
                  <a:pt x="13750" y="15592"/>
                </a:cubicBezTo>
                <a:cubicBezTo>
                  <a:pt x="13767" y="15592"/>
                  <a:pt x="13870" y="15491"/>
                  <a:pt x="13978" y="15366"/>
                </a:cubicBezTo>
                <a:cubicBezTo>
                  <a:pt x="14085" y="15240"/>
                  <a:pt x="14172" y="15156"/>
                  <a:pt x="14172" y="15179"/>
                </a:cubicBezTo>
                <a:cubicBezTo>
                  <a:pt x="14172" y="15201"/>
                  <a:pt x="14236" y="15152"/>
                  <a:pt x="14311" y="15070"/>
                </a:cubicBezTo>
                <a:cubicBezTo>
                  <a:pt x="14386" y="14989"/>
                  <a:pt x="14456" y="14934"/>
                  <a:pt x="14469" y="14948"/>
                </a:cubicBezTo>
                <a:cubicBezTo>
                  <a:pt x="14482" y="14963"/>
                  <a:pt x="14534" y="14913"/>
                  <a:pt x="14583" y="14836"/>
                </a:cubicBezTo>
                <a:cubicBezTo>
                  <a:pt x="14632" y="14759"/>
                  <a:pt x="14684" y="14699"/>
                  <a:pt x="14700" y="14704"/>
                </a:cubicBezTo>
                <a:cubicBezTo>
                  <a:pt x="14748" y="14720"/>
                  <a:pt x="14956" y="14548"/>
                  <a:pt x="14935" y="14509"/>
                </a:cubicBezTo>
                <a:cubicBezTo>
                  <a:pt x="14912" y="14467"/>
                  <a:pt x="15010" y="14368"/>
                  <a:pt x="15088" y="14354"/>
                </a:cubicBezTo>
                <a:cubicBezTo>
                  <a:pt x="15117" y="14349"/>
                  <a:pt x="15194" y="14287"/>
                  <a:pt x="15259" y="14218"/>
                </a:cubicBezTo>
                <a:cubicBezTo>
                  <a:pt x="15325" y="14149"/>
                  <a:pt x="15399" y="14091"/>
                  <a:pt x="15424" y="14090"/>
                </a:cubicBezTo>
                <a:cubicBezTo>
                  <a:pt x="15449" y="14089"/>
                  <a:pt x="15591" y="13953"/>
                  <a:pt x="15738" y="13787"/>
                </a:cubicBezTo>
                <a:cubicBezTo>
                  <a:pt x="15885" y="13621"/>
                  <a:pt x="16061" y="13453"/>
                  <a:pt x="16129" y="13413"/>
                </a:cubicBezTo>
                <a:cubicBezTo>
                  <a:pt x="16197" y="13373"/>
                  <a:pt x="16267" y="13312"/>
                  <a:pt x="16285" y="13277"/>
                </a:cubicBezTo>
                <a:cubicBezTo>
                  <a:pt x="16303" y="13243"/>
                  <a:pt x="16344" y="13214"/>
                  <a:pt x="16376" y="13214"/>
                </a:cubicBezTo>
                <a:cubicBezTo>
                  <a:pt x="16408" y="13214"/>
                  <a:pt x="16503" y="13131"/>
                  <a:pt x="16587" y="13029"/>
                </a:cubicBezTo>
                <a:cubicBezTo>
                  <a:pt x="16671" y="12928"/>
                  <a:pt x="16763" y="12844"/>
                  <a:pt x="16794" y="12844"/>
                </a:cubicBezTo>
                <a:cubicBezTo>
                  <a:pt x="16824" y="12844"/>
                  <a:pt x="16850" y="12828"/>
                  <a:pt x="16850" y="12805"/>
                </a:cubicBezTo>
                <a:cubicBezTo>
                  <a:pt x="16850" y="12762"/>
                  <a:pt x="16918" y="12698"/>
                  <a:pt x="17900" y="11828"/>
                </a:cubicBezTo>
                <a:cubicBezTo>
                  <a:pt x="18217" y="11548"/>
                  <a:pt x="18574" y="11229"/>
                  <a:pt x="18693" y="11122"/>
                </a:cubicBezTo>
                <a:cubicBezTo>
                  <a:pt x="18812" y="11014"/>
                  <a:pt x="18998" y="10849"/>
                  <a:pt x="19105" y="10754"/>
                </a:cubicBezTo>
                <a:cubicBezTo>
                  <a:pt x="19212" y="10658"/>
                  <a:pt x="19327" y="10554"/>
                  <a:pt x="19361" y="10521"/>
                </a:cubicBezTo>
                <a:cubicBezTo>
                  <a:pt x="19395" y="10489"/>
                  <a:pt x="19580" y="10324"/>
                  <a:pt x="19773" y="10157"/>
                </a:cubicBezTo>
                <a:cubicBezTo>
                  <a:pt x="19965" y="9990"/>
                  <a:pt x="20158" y="9810"/>
                  <a:pt x="20201" y="9756"/>
                </a:cubicBezTo>
                <a:cubicBezTo>
                  <a:pt x="20244" y="9702"/>
                  <a:pt x="20298" y="9657"/>
                  <a:pt x="20320" y="9657"/>
                </a:cubicBezTo>
                <a:cubicBezTo>
                  <a:pt x="20342" y="9657"/>
                  <a:pt x="20427" y="9595"/>
                  <a:pt x="20509" y="9517"/>
                </a:cubicBezTo>
                <a:cubicBezTo>
                  <a:pt x="20820" y="9224"/>
                  <a:pt x="21239" y="8842"/>
                  <a:pt x="21388" y="8718"/>
                </a:cubicBezTo>
                <a:cubicBezTo>
                  <a:pt x="21563" y="8573"/>
                  <a:pt x="21585" y="8448"/>
                  <a:pt x="21462" y="8271"/>
                </a:cubicBezTo>
                <a:cubicBezTo>
                  <a:pt x="21359" y="8124"/>
                  <a:pt x="21351" y="7574"/>
                  <a:pt x="21442" y="6892"/>
                </a:cubicBezTo>
                <a:cubicBezTo>
                  <a:pt x="21490" y="6530"/>
                  <a:pt x="21493" y="6398"/>
                  <a:pt x="21456" y="6319"/>
                </a:cubicBezTo>
                <a:cubicBezTo>
                  <a:pt x="21398" y="6192"/>
                  <a:pt x="20794" y="5536"/>
                  <a:pt x="20597" y="5388"/>
                </a:cubicBezTo>
                <a:cubicBezTo>
                  <a:pt x="20587" y="5380"/>
                  <a:pt x="20534" y="5328"/>
                  <a:pt x="20518" y="5315"/>
                </a:cubicBezTo>
                <a:cubicBezTo>
                  <a:pt x="20486" y="5300"/>
                  <a:pt x="20463" y="5280"/>
                  <a:pt x="20455" y="5254"/>
                </a:cubicBezTo>
                <a:cubicBezTo>
                  <a:pt x="20332" y="5144"/>
                  <a:pt x="20178" y="5003"/>
                  <a:pt x="19975" y="4799"/>
                </a:cubicBezTo>
                <a:cubicBezTo>
                  <a:pt x="19711" y="4536"/>
                  <a:pt x="19405" y="4236"/>
                  <a:pt x="19294" y="4132"/>
                </a:cubicBezTo>
                <a:cubicBezTo>
                  <a:pt x="18922" y="3781"/>
                  <a:pt x="18396" y="3271"/>
                  <a:pt x="18126" y="3002"/>
                </a:cubicBezTo>
                <a:cubicBezTo>
                  <a:pt x="17979" y="2855"/>
                  <a:pt x="17680" y="2560"/>
                  <a:pt x="17462" y="2348"/>
                </a:cubicBezTo>
                <a:cubicBezTo>
                  <a:pt x="17370" y="2260"/>
                  <a:pt x="17293" y="2180"/>
                  <a:pt x="17201" y="2090"/>
                </a:cubicBezTo>
                <a:cubicBezTo>
                  <a:pt x="17186" y="2084"/>
                  <a:pt x="17174" y="2073"/>
                  <a:pt x="17162" y="2053"/>
                </a:cubicBezTo>
                <a:cubicBezTo>
                  <a:pt x="17027" y="1922"/>
                  <a:pt x="16916" y="1808"/>
                  <a:pt x="16783" y="1677"/>
                </a:cubicBezTo>
                <a:cubicBezTo>
                  <a:pt x="16776" y="1670"/>
                  <a:pt x="16770" y="1667"/>
                  <a:pt x="16762" y="1659"/>
                </a:cubicBezTo>
                <a:cubicBezTo>
                  <a:pt x="16618" y="1517"/>
                  <a:pt x="16343" y="1249"/>
                  <a:pt x="16150" y="1063"/>
                </a:cubicBezTo>
                <a:cubicBezTo>
                  <a:pt x="15958" y="877"/>
                  <a:pt x="15782" y="702"/>
                  <a:pt x="15759" y="673"/>
                </a:cubicBezTo>
                <a:cubicBezTo>
                  <a:pt x="15737" y="645"/>
                  <a:pt x="15570" y="481"/>
                  <a:pt x="15391" y="311"/>
                </a:cubicBezTo>
                <a:cubicBezTo>
                  <a:pt x="15178" y="109"/>
                  <a:pt x="15030" y="0"/>
                  <a:pt x="14963" y="0"/>
                </a:cubicBezTo>
                <a:close/>
              </a:path>
            </a:pathLst>
          </a:custGeom>
          <a:ln w="12700">
            <a:miter lim="400000"/>
          </a:ln>
        </p:spPr>
      </p:pic>
      <p:sp>
        <p:nvSpPr>
          <p:cNvPr id="33" name="Line">
            <a:extLst>
              <a:ext uri="{FF2B5EF4-FFF2-40B4-BE49-F238E27FC236}">
                <a16:creationId xmlns:a16="http://schemas.microsoft.com/office/drawing/2014/main" id="{DE9BDE04-AA9A-BE06-B009-710187216CAD}"/>
              </a:ext>
            </a:extLst>
          </p:cNvPr>
          <p:cNvSpPr/>
          <p:nvPr/>
        </p:nvSpPr>
        <p:spPr>
          <a:xfrm>
            <a:off x="9396531" y="2766005"/>
            <a:ext cx="7819" cy="1082096"/>
          </a:xfrm>
          <a:prstGeom prst="line">
            <a:avLst/>
          </a:prstGeom>
          <a:ln w="63500">
            <a:solidFill>
              <a:srgbClr val="000000"/>
            </a:solidFill>
            <a:miter lim="400000"/>
            <a:headEnd type="triangle"/>
            <a:tailEnd type="triangle"/>
          </a:ln>
        </p:spPr>
        <p:txBody>
          <a:bodyPr lIns="50800" tIns="50800" rIns="50800" bIns="50800" anchor="ctr"/>
          <a:lstStyle/>
          <a:p>
            <a:pPr>
              <a:defRPr sz="2400" cap="all" spc="48">
                <a:latin typeface="+mn-lt"/>
                <a:ea typeface="+mn-ea"/>
                <a:cs typeface="+mn-cs"/>
                <a:sym typeface="Futura"/>
              </a:defRPr>
            </a:pPr>
            <a:endParaRPr/>
          </a:p>
        </p:txBody>
      </p:sp>
      <p:sp>
        <p:nvSpPr>
          <p:cNvPr id="2" name="Rectangle 1">
            <a:extLst>
              <a:ext uri="{FF2B5EF4-FFF2-40B4-BE49-F238E27FC236}">
                <a16:creationId xmlns:a16="http://schemas.microsoft.com/office/drawing/2014/main" id="{6C1A58E1-0380-B31D-F7F4-DBC5A8055922}"/>
              </a:ext>
            </a:extLst>
          </p:cNvPr>
          <p:cNvSpPr/>
          <p:nvPr/>
        </p:nvSpPr>
        <p:spPr bwMode="auto">
          <a:xfrm>
            <a:off x="571500" y="1409700"/>
            <a:ext cx="6733308" cy="2341635"/>
          </a:xfrm>
          <a:prstGeom prst="rect">
            <a:avLst/>
          </a:prstGeom>
          <a:noFill/>
          <a:ln w="3810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4" name="Rectangle 3">
            <a:extLst>
              <a:ext uri="{FF2B5EF4-FFF2-40B4-BE49-F238E27FC236}">
                <a16:creationId xmlns:a16="http://schemas.microsoft.com/office/drawing/2014/main" id="{3BC5C91E-A14D-0BE9-19D7-AD2A5F03E203}"/>
              </a:ext>
            </a:extLst>
          </p:cNvPr>
          <p:cNvSpPr/>
          <p:nvPr/>
        </p:nvSpPr>
        <p:spPr bwMode="auto">
          <a:xfrm>
            <a:off x="7256440" y="3848101"/>
            <a:ext cx="2162535" cy="2040312"/>
          </a:xfrm>
          <a:prstGeom prst="rect">
            <a:avLst/>
          </a:prstGeom>
          <a:noFill/>
          <a:ln w="38100" cap="flat" cmpd="sng" algn="ctr">
            <a:solidFill>
              <a:srgbClr val="FF0000"/>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Tree>
    <p:extLst>
      <p:ext uri="{BB962C8B-B14F-4D97-AF65-F5344CB8AC3E}">
        <p14:creationId xmlns:p14="http://schemas.microsoft.com/office/powerpoint/2010/main" val="42866271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F0E5F4-1187-7730-1520-B743C487F157}"/>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9B410CAE-C5E3-B815-F113-D27AA9845E50}"/>
              </a:ext>
            </a:extLst>
          </p:cNvPr>
          <p:cNvSpPr txBox="1">
            <a:spLocks/>
          </p:cNvSpPr>
          <p:nvPr/>
        </p:nvSpPr>
        <p:spPr bwMode="auto">
          <a:xfrm>
            <a:off x="1081140" y="2595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Our Existing BBB Model:</a:t>
            </a:r>
          </a:p>
          <a:p>
            <a:r>
              <a:rPr lang="en-US" sz="3600" dirty="0">
                <a:solidFill>
                  <a:srgbClr val="003E74"/>
                </a:solidFill>
                <a:latin typeface="+mj-lt"/>
                <a:cs typeface="+mj-cs"/>
              </a:rPr>
              <a:t>The µ</a:t>
            </a:r>
            <a:r>
              <a:rPr lang="en-US" sz="3600" dirty="0" err="1">
                <a:solidFill>
                  <a:srgbClr val="003E74"/>
                </a:solidFill>
                <a:latin typeface="+mj-lt"/>
                <a:cs typeface="+mj-cs"/>
              </a:rPr>
              <a:t>SiM</a:t>
            </a:r>
            <a:r>
              <a:rPr lang="en-US" sz="3600" dirty="0">
                <a:solidFill>
                  <a:srgbClr val="003E74"/>
                </a:solidFill>
                <a:latin typeface="+mj-lt"/>
                <a:cs typeface="+mj-cs"/>
              </a:rPr>
              <a:t>-BBB</a:t>
            </a:r>
          </a:p>
        </p:txBody>
      </p:sp>
      <p:sp>
        <p:nvSpPr>
          <p:cNvPr id="2" name="TextBox 1">
            <a:extLst>
              <a:ext uri="{FF2B5EF4-FFF2-40B4-BE49-F238E27FC236}">
                <a16:creationId xmlns:a16="http://schemas.microsoft.com/office/drawing/2014/main" id="{690CC308-8918-5CE4-5AB6-711CD28FE7BB}"/>
              </a:ext>
            </a:extLst>
          </p:cNvPr>
          <p:cNvSpPr txBox="1"/>
          <p:nvPr/>
        </p:nvSpPr>
        <p:spPr>
          <a:xfrm>
            <a:off x="8066314" y="6241036"/>
            <a:ext cx="4019705" cy="600164"/>
          </a:xfrm>
          <a:prstGeom prst="rect">
            <a:avLst/>
          </a:prstGeom>
          <a:noFill/>
        </p:spPr>
        <p:txBody>
          <a:bodyPr wrap="square" rtlCol="0">
            <a:spAutoFit/>
          </a:bodyPr>
          <a:lstStyle/>
          <a:p>
            <a:pPr algn="r"/>
            <a:r>
              <a:rPr lang="en-US" sz="1100" dirty="0">
                <a:solidFill>
                  <a:schemeClr val="bg2">
                    <a:lumMod val="20000"/>
                    <a:lumOff val="80000"/>
                  </a:schemeClr>
                </a:solidFill>
              </a:rPr>
              <a:t>McCloskey et. al </a:t>
            </a:r>
            <a:r>
              <a:rPr lang="en-US" sz="1100" i="1" dirty="0">
                <a:solidFill>
                  <a:schemeClr val="bg2">
                    <a:lumMod val="20000"/>
                    <a:lumOff val="80000"/>
                  </a:schemeClr>
                </a:solidFill>
              </a:rPr>
              <a:t>Advanced Healthcare Materials </a:t>
            </a:r>
            <a:r>
              <a:rPr lang="en-US" sz="1100" dirty="0">
                <a:solidFill>
                  <a:schemeClr val="bg2">
                    <a:lumMod val="20000"/>
                    <a:lumOff val="80000"/>
                  </a:schemeClr>
                </a:solidFill>
              </a:rPr>
              <a:t>2022</a:t>
            </a:r>
          </a:p>
          <a:p>
            <a:pPr algn="r"/>
            <a:r>
              <a:rPr lang="en-US" sz="1100" dirty="0">
                <a:solidFill>
                  <a:schemeClr val="bg2">
                    <a:lumMod val="20000"/>
                    <a:lumOff val="80000"/>
                  </a:schemeClr>
                </a:solidFill>
              </a:rPr>
              <a:t>Nishihara et. al </a:t>
            </a:r>
            <a:r>
              <a:rPr lang="en-US" sz="1100" i="1" dirty="0">
                <a:solidFill>
                  <a:schemeClr val="bg2">
                    <a:lumMod val="20000"/>
                    <a:lumOff val="80000"/>
                  </a:schemeClr>
                </a:solidFill>
              </a:rPr>
              <a:t>Star Protocols</a:t>
            </a:r>
            <a:r>
              <a:rPr lang="en-US" sz="1100" dirty="0">
                <a:solidFill>
                  <a:schemeClr val="bg2">
                    <a:lumMod val="20000"/>
                    <a:lumOff val="80000"/>
                  </a:schemeClr>
                </a:solidFill>
              </a:rPr>
              <a:t> 2021</a:t>
            </a:r>
          </a:p>
          <a:p>
            <a:pPr algn="r"/>
            <a:r>
              <a:rPr lang="en-US" sz="1100" dirty="0" err="1">
                <a:solidFill>
                  <a:schemeClr val="bg2">
                    <a:lumMod val="20000"/>
                    <a:lumOff val="80000"/>
                  </a:schemeClr>
                </a:solidFill>
              </a:rPr>
              <a:t>Gastfriend</a:t>
            </a:r>
            <a:r>
              <a:rPr lang="en-US" sz="1100" dirty="0">
                <a:solidFill>
                  <a:schemeClr val="bg2">
                    <a:lumMod val="20000"/>
                    <a:lumOff val="80000"/>
                  </a:schemeClr>
                </a:solidFill>
              </a:rPr>
              <a:t> </a:t>
            </a:r>
            <a:r>
              <a:rPr lang="en-US" sz="1100" dirty="0" err="1">
                <a:solidFill>
                  <a:schemeClr val="bg2">
                    <a:lumMod val="20000"/>
                    <a:lumOff val="80000"/>
                  </a:schemeClr>
                </a:solidFill>
              </a:rPr>
              <a:t>etl</a:t>
            </a:r>
            <a:r>
              <a:rPr lang="en-US" sz="1100" dirty="0">
                <a:solidFill>
                  <a:schemeClr val="bg2">
                    <a:lumMod val="20000"/>
                    <a:lumOff val="80000"/>
                  </a:schemeClr>
                </a:solidFill>
              </a:rPr>
              <a:t> al </a:t>
            </a:r>
            <a:r>
              <a:rPr lang="en-US" sz="1100" i="1" dirty="0">
                <a:solidFill>
                  <a:schemeClr val="bg2">
                    <a:lumMod val="20000"/>
                    <a:lumOff val="80000"/>
                  </a:schemeClr>
                </a:solidFill>
              </a:rPr>
              <a:t>Current Protocols </a:t>
            </a:r>
            <a:r>
              <a:rPr lang="en-US" sz="1100" dirty="0">
                <a:solidFill>
                  <a:schemeClr val="bg2">
                    <a:lumMod val="20000"/>
                    <a:lumOff val="80000"/>
                  </a:schemeClr>
                </a:solidFill>
              </a:rPr>
              <a:t>2021 </a:t>
            </a:r>
          </a:p>
        </p:txBody>
      </p:sp>
      <p:pic>
        <p:nvPicPr>
          <p:cNvPr id="6" name="Picture 5" descr="A diagram of a structure&#10;&#10;Description automatically generated">
            <a:extLst>
              <a:ext uri="{FF2B5EF4-FFF2-40B4-BE49-F238E27FC236}">
                <a16:creationId xmlns:a16="http://schemas.microsoft.com/office/drawing/2014/main" id="{99F95029-AD41-CD16-8472-0832E5D4E203}"/>
              </a:ext>
            </a:extLst>
          </p:cNvPr>
          <p:cNvPicPr>
            <a:picLocks noChangeAspect="1"/>
          </p:cNvPicPr>
          <p:nvPr/>
        </p:nvPicPr>
        <p:blipFill rotWithShape="1">
          <a:blip r:embed="rId3">
            <a:extLst>
              <a:ext uri="{28A0092B-C50C-407E-A947-70E740481C1C}">
                <a14:useLocalDpi xmlns:a14="http://schemas.microsoft.com/office/drawing/2010/main" val="0"/>
              </a:ext>
            </a:extLst>
          </a:blip>
          <a:srcRect l="7562" t="25245" r="12439" b="39653"/>
          <a:stretch/>
        </p:blipFill>
        <p:spPr>
          <a:xfrm>
            <a:off x="1532077" y="1236180"/>
            <a:ext cx="9478823" cy="2911355"/>
          </a:xfrm>
          <a:prstGeom prst="rect">
            <a:avLst/>
          </a:prstGeom>
          <a:ln w="28575">
            <a:noFill/>
          </a:ln>
        </p:spPr>
      </p:pic>
      <p:sp>
        <p:nvSpPr>
          <p:cNvPr id="7" name="Slide Number Placeholder 3">
            <a:extLst>
              <a:ext uri="{FF2B5EF4-FFF2-40B4-BE49-F238E27FC236}">
                <a16:creationId xmlns:a16="http://schemas.microsoft.com/office/drawing/2014/main" id="{208C5168-ACA4-679F-3CD9-044EAE8631C1}"/>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14</a:t>
            </a:fld>
            <a:endParaRPr lang="en-US" dirty="0"/>
          </a:p>
        </p:txBody>
      </p:sp>
      <p:pic>
        <p:nvPicPr>
          <p:cNvPr id="3" name="Picture 2">
            <a:extLst>
              <a:ext uri="{FF2B5EF4-FFF2-40B4-BE49-F238E27FC236}">
                <a16:creationId xmlns:a16="http://schemas.microsoft.com/office/drawing/2014/main" id="{741C6BF0-F884-4C4F-00E6-554AA332667A}"/>
              </a:ext>
            </a:extLst>
          </p:cNvPr>
          <p:cNvPicPr>
            <a:picLocks noChangeAspect="1"/>
          </p:cNvPicPr>
          <p:nvPr/>
        </p:nvPicPr>
        <p:blipFill>
          <a:blip r:embed="rId4"/>
          <a:stretch>
            <a:fillRect/>
          </a:stretch>
        </p:blipFill>
        <p:spPr>
          <a:xfrm>
            <a:off x="205839" y="4187746"/>
            <a:ext cx="11880180" cy="2044802"/>
          </a:xfrm>
          <a:prstGeom prst="rect">
            <a:avLst/>
          </a:prstGeom>
        </p:spPr>
      </p:pic>
    </p:spTree>
    <p:extLst>
      <p:ext uri="{BB962C8B-B14F-4D97-AF65-F5344CB8AC3E}">
        <p14:creationId xmlns:p14="http://schemas.microsoft.com/office/powerpoint/2010/main" val="19339312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
          <a:extLst>
            <a:ext uri="{FF2B5EF4-FFF2-40B4-BE49-F238E27FC236}">
              <a16:creationId xmlns:a16="http://schemas.microsoft.com/office/drawing/2014/main" id="{7271DB8B-3E7A-6980-28E4-89392F5613DF}"/>
            </a:ext>
          </a:extLst>
        </p:cNvPr>
        <p:cNvGrpSpPr/>
        <p:nvPr/>
      </p:nvGrpSpPr>
      <p:grpSpPr>
        <a:xfrm>
          <a:off x="0" y="0"/>
          <a:ext cx="0" cy="0"/>
          <a:chOff x="0" y="0"/>
          <a:chExt cx="0" cy="0"/>
        </a:xfrm>
      </p:grpSpPr>
      <p:pic>
        <p:nvPicPr>
          <p:cNvPr id="28" name="Picture 27" descr="A diagram of different types of cell division&#10;&#10;Description automatically generated">
            <a:extLst>
              <a:ext uri="{FF2B5EF4-FFF2-40B4-BE49-F238E27FC236}">
                <a16:creationId xmlns:a16="http://schemas.microsoft.com/office/drawing/2014/main" id="{5F4E5A19-1704-303D-4E82-30C9706D57C6}"/>
              </a:ext>
            </a:extLst>
          </p:cNvPr>
          <p:cNvPicPr>
            <a:picLocks noChangeAspect="1"/>
          </p:cNvPicPr>
          <p:nvPr/>
        </p:nvPicPr>
        <p:blipFill rotWithShape="1">
          <a:blip r:embed="rId3">
            <a:extLst>
              <a:ext uri="{28A0092B-C50C-407E-A947-70E740481C1C}">
                <a14:useLocalDpi xmlns:a14="http://schemas.microsoft.com/office/drawing/2010/main" val="0"/>
              </a:ext>
            </a:extLst>
          </a:blip>
          <a:srcRect l="6218" t="51932" r="18590" b="10898"/>
          <a:stretch/>
        </p:blipFill>
        <p:spPr>
          <a:xfrm>
            <a:off x="9292209" y="1848706"/>
            <a:ext cx="2737133" cy="947116"/>
          </a:xfrm>
          <a:prstGeom prst="rect">
            <a:avLst/>
          </a:prstGeom>
        </p:spPr>
      </p:pic>
      <p:sp>
        <p:nvSpPr>
          <p:cNvPr id="5" name="Title 1">
            <a:extLst>
              <a:ext uri="{FF2B5EF4-FFF2-40B4-BE49-F238E27FC236}">
                <a16:creationId xmlns:a16="http://schemas.microsoft.com/office/drawing/2014/main" id="{FFD17B6D-C89A-4396-23BA-6DAC6E8BF92B}"/>
              </a:ext>
            </a:extLst>
          </p:cNvPr>
          <p:cNvSpPr txBox="1">
            <a:spLocks/>
          </p:cNvSpPr>
          <p:nvPr/>
        </p:nvSpPr>
        <p:spPr bwMode="auto">
          <a:xfrm>
            <a:off x="1081140" y="2595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µ</a:t>
            </a:r>
            <a:r>
              <a:rPr lang="en-US" sz="3600" dirty="0" err="1">
                <a:solidFill>
                  <a:srgbClr val="003E74"/>
                </a:solidFill>
                <a:latin typeface="+mj-lt"/>
                <a:cs typeface="+mj-cs"/>
              </a:rPr>
              <a:t>SiM</a:t>
            </a:r>
            <a:r>
              <a:rPr lang="en-US" sz="3600" dirty="0">
                <a:solidFill>
                  <a:srgbClr val="003E74"/>
                </a:solidFill>
                <a:latin typeface="+mj-lt"/>
                <a:cs typeface="+mj-cs"/>
              </a:rPr>
              <a:t>-BBB Experimental Flow – Make Linear</a:t>
            </a:r>
          </a:p>
        </p:txBody>
      </p:sp>
      <p:sp>
        <p:nvSpPr>
          <p:cNvPr id="2" name="TextBox 1">
            <a:extLst>
              <a:ext uri="{FF2B5EF4-FFF2-40B4-BE49-F238E27FC236}">
                <a16:creationId xmlns:a16="http://schemas.microsoft.com/office/drawing/2014/main" id="{1F5D698F-D203-003C-6349-EA8624426CEC}"/>
              </a:ext>
            </a:extLst>
          </p:cNvPr>
          <p:cNvSpPr txBox="1"/>
          <p:nvPr/>
        </p:nvSpPr>
        <p:spPr>
          <a:xfrm>
            <a:off x="8066314" y="6241036"/>
            <a:ext cx="4019705" cy="261610"/>
          </a:xfrm>
          <a:prstGeom prst="rect">
            <a:avLst/>
          </a:prstGeom>
          <a:noFill/>
        </p:spPr>
        <p:txBody>
          <a:bodyPr wrap="square" rtlCol="0">
            <a:spAutoFit/>
          </a:bodyPr>
          <a:lstStyle/>
          <a:p>
            <a:pPr algn="r"/>
            <a:r>
              <a:rPr lang="en-US" sz="1100" dirty="0">
                <a:solidFill>
                  <a:schemeClr val="bg2">
                    <a:lumMod val="20000"/>
                    <a:lumOff val="80000"/>
                  </a:schemeClr>
                </a:solidFill>
              </a:rPr>
              <a:t>McCloskey et. al </a:t>
            </a:r>
            <a:r>
              <a:rPr lang="en-US" sz="1100" i="1" dirty="0">
                <a:solidFill>
                  <a:schemeClr val="bg2">
                    <a:lumMod val="20000"/>
                    <a:lumOff val="80000"/>
                  </a:schemeClr>
                </a:solidFill>
              </a:rPr>
              <a:t>Advanced Healthcare Materials </a:t>
            </a:r>
            <a:r>
              <a:rPr lang="en-US" sz="1100" dirty="0">
                <a:solidFill>
                  <a:schemeClr val="bg2">
                    <a:lumMod val="20000"/>
                    <a:lumOff val="80000"/>
                  </a:schemeClr>
                </a:solidFill>
              </a:rPr>
              <a:t>2022</a:t>
            </a:r>
          </a:p>
        </p:txBody>
      </p:sp>
      <p:sp>
        <p:nvSpPr>
          <p:cNvPr id="7" name="Slide Number Placeholder 3">
            <a:extLst>
              <a:ext uri="{FF2B5EF4-FFF2-40B4-BE49-F238E27FC236}">
                <a16:creationId xmlns:a16="http://schemas.microsoft.com/office/drawing/2014/main" id="{90D476C1-F46C-BCBA-5858-1E8C89E89946}"/>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15</a:t>
            </a:fld>
            <a:endParaRPr lang="en-US" dirty="0"/>
          </a:p>
        </p:txBody>
      </p:sp>
      <p:pic>
        <p:nvPicPr>
          <p:cNvPr id="10" name="Picture 9" descr="A diagram of a cell&#10;&#10;Description automatically generated">
            <a:extLst>
              <a:ext uri="{FF2B5EF4-FFF2-40B4-BE49-F238E27FC236}">
                <a16:creationId xmlns:a16="http://schemas.microsoft.com/office/drawing/2014/main" id="{DD74A49E-30C5-8A12-9455-EA47170D4837}"/>
              </a:ext>
            </a:extLst>
          </p:cNvPr>
          <p:cNvPicPr>
            <a:picLocks noChangeAspect="1"/>
          </p:cNvPicPr>
          <p:nvPr/>
        </p:nvPicPr>
        <p:blipFill rotWithShape="1">
          <a:blip r:embed="rId4">
            <a:extLst>
              <a:ext uri="{28A0092B-C50C-407E-A947-70E740481C1C}">
                <a14:useLocalDpi xmlns:a14="http://schemas.microsoft.com/office/drawing/2010/main" val="0"/>
              </a:ext>
            </a:extLst>
          </a:blip>
          <a:srcRect l="7244" t="50000" r="18233" b="31685"/>
          <a:stretch/>
        </p:blipFill>
        <p:spPr>
          <a:xfrm>
            <a:off x="220594" y="2143888"/>
            <a:ext cx="3114569" cy="535815"/>
          </a:xfrm>
          <a:prstGeom prst="rect">
            <a:avLst/>
          </a:prstGeom>
        </p:spPr>
      </p:pic>
      <p:pic>
        <p:nvPicPr>
          <p:cNvPr id="12" name="Picture 11" descr="A diagram of a cell&#10;&#10;Description automatically generated">
            <a:extLst>
              <a:ext uri="{FF2B5EF4-FFF2-40B4-BE49-F238E27FC236}">
                <a16:creationId xmlns:a16="http://schemas.microsoft.com/office/drawing/2014/main" id="{C67B752E-6F5B-AA26-6D5E-41D06FEC8FC3}"/>
              </a:ext>
            </a:extLst>
          </p:cNvPr>
          <p:cNvPicPr>
            <a:picLocks noChangeAspect="1"/>
          </p:cNvPicPr>
          <p:nvPr/>
        </p:nvPicPr>
        <p:blipFill rotWithShape="1">
          <a:blip r:embed="rId4">
            <a:extLst>
              <a:ext uri="{28A0092B-C50C-407E-A947-70E740481C1C}">
                <a14:useLocalDpi xmlns:a14="http://schemas.microsoft.com/office/drawing/2010/main" val="0"/>
              </a:ext>
            </a:extLst>
          </a:blip>
          <a:srcRect l="7308" t="69741" r="18170"/>
          <a:stretch/>
        </p:blipFill>
        <p:spPr>
          <a:xfrm>
            <a:off x="3477875" y="1858982"/>
            <a:ext cx="2923665" cy="830997"/>
          </a:xfrm>
          <a:prstGeom prst="rect">
            <a:avLst/>
          </a:prstGeom>
        </p:spPr>
      </p:pic>
      <p:sp>
        <p:nvSpPr>
          <p:cNvPr id="13" name="TextBox 12">
            <a:extLst>
              <a:ext uri="{FF2B5EF4-FFF2-40B4-BE49-F238E27FC236}">
                <a16:creationId xmlns:a16="http://schemas.microsoft.com/office/drawing/2014/main" id="{4C628063-5B42-5CF3-17D4-264E807C674C}"/>
              </a:ext>
            </a:extLst>
          </p:cNvPr>
          <p:cNvSpPr txBox="1"/>
          <p:nvPr/>
        </p:nvSpPr>
        <p:spPr>
          <a:xfrm>
            <a:off x="162658" y="3105834"/>
            <a:ext cx="3725477" cy="646331"/>
          </a:xfrm>
          <a:prstGeom prst="rect">
            <a:avLst/>
          </a:prstGeom>
          <a:noFill/>
        </p:spPr>
        <p:txBody>
          <a:bodyPr wrap="square" rtlCol="0">
            <a:spAutoFit/>
          </a:bodyPr>
          <a:lstStyle/>
          <a:p>
            <a:pPr algn="ctr"/>
            <a:r>
              <a:rPr lang="en-US" sz="1800" dirty="0">
                <a:latin typeface="+mj-lt"/>
              </a:rPr>
              <a:t>D-1:</a:t>
            </a:r>
          </a:p>
          <a:p>
            <a:pPr algn="ctr"/>
            <a:r>
              <a:rPr lang="en-US" sz="1800" dirty="0">
                <a:latin typeface="+mj-lt"/>
              </a:rPr>
              <a:t>Seed Pericytes in Bottom Channel</a:t>
            </a:r>
          </a:p>
        </p:txBody>
      </p:sp>
      <p:sp>
        <p:nvSpPr>
          <p:cNvPr id="14" name="TextBox 13">
            <a:extLst>
              <a:ext uri="{FF2B5EF4-FFF2-40B4-BE49-F238E27FC236}">
                <a16:creationId xmlns:a16="http://schemas.microsoft.com/office/drawing/2014/main" id="{908FABAA-17C0-9041-5810-1BD2E599ADAE}"/>
              </a:ext>
            </a:extLst>
          </p:cNvPr>
          <p:cNvSpPr txBox="1"/>
          <p:nvPr/>
        </p:nvSpPr>
        <p:spPr>
          <a:xfrm>
            <a:off x="3678989" y="3105833"/>
            <a:ext cx="2836222" cy="646331"/>
          </a:xfrm>
          <a:prstGeom prst="rect">
            <a:avLst/>
          </a:prstGeom>
          <a:noFill/>
        </p:spPr>
        <p:txBody>
          <a:bodyPr wrap="square" rtlCol="0">
            <a:spAutoFit/>
          </a:bodyPr>
          <a:lstStyle/>
          <a:p>
            <a:pPr algn="ctr"/>
            <a:r>
              <a:rPr lang="en-US" sz="1800" dirty="0">
                <a:latin typeface="+mj-lt"/>
              </a:rPr>
              <a:t>D0:</a:t>
            </a:r>
          </a:p>
          <a:p>
            <a:pPr algn="ctr"/>
            <a:r>
              <a:rPr lang="en-US" sz="1800" dirty="0">
                <a:latin typeface="+mj-lt"/>
              </a:rPr>
              <a:t>Seed BMECs in Top Well</a:t>
            </a:r>
          </a:p>
        </p:txBody>
      </p:sp>
      <p:pic>
        <p:nvPicPr>
          <p:cNvPr id="30" name="Picture 29" descr="A diagram of different types of cell division&#10;&#10;Description automatically generated">
            <a:extLst>
              <a:ext uri="{FF2B5EF4-FFF2-40B4-BE49-F238E27FC236}">
                <a16:creationId xmlns:a16="http://schemas.microsoft.com/office/drawing/2014/main" id="{2B4FF254-1457-F87B-A0E3-D6F776BB02D8}"/>
              </a:ext>
            </a:extLst>
          </p:cNvPr>
          <p:cNvPicPr>
            <a:picLocks noChangeAspect="1"/>
          </p:cNvPicPr>
          <p:nvPr/>
        </p:nvPicPr>
        <p:blipFill rotWithShape="1">
          <a:blip r:embed="rId3">
            <a:extLst>
              <a:ext uri="{28A0092B-C50C-407E-A947-70E740481C1C}">
                <a14:useLocalDpi xmlns:a14="http://schemas.microsoft.com/office/drawing/2010/main" val="0"/>
              </a:ext>
            </a:extLst>
          </a:blip>
          <a:srcRect l="6218" t="9981" r="18590" b="51015"/>
          <a:stretch/>
        </p:blipFill>
        <p:spPr>
          <a:xfrm>
            <a:off x="6576392" y="1813152"/>
            <a:ext cx="2540964" cy="922655"/>
          </a:xfrm>
          <a:prstGeom prst="rect">
            <a:avLst/>
          </a:prstGeom>
        </p:spPr>
      </p:pic>
      <p:sp>
        <p:nvSpPr>
          <p:cNvPr id="4" name="TextBox 3">
            <a:extLst>
              <a:ext uri="{FF2B5EF4-FFF2-40B4-BE49-F238E27FC236}">
                <a16:creationId xmlns:a16="http://schemas.microsoft.com/office/drawing/2014/main" id="{69BA2371-F0AD-72D9-C803-5F7FAB927F00}"/>
              </a:ext>
            </a:extLst>
          </p:cNvPr>
          <p:cNvSpPr txBox="1"/>
          <p:nvPr/>
        </p:nvSpPr>
        <p:spPr>
          <a:xfrm>
            <a:off x="6602653" y="3135798"/>
            <a:ext cx="2836222" cy="646331"/>
          </a:xfrm>
          <a:prstGeom prst="rect">
            <a:avLst/>
          </a:prstGeom>
          <a:noFill/>
        </p:spPr>
        <p:txBody>
          <a:bodyPr wrap="square" rtlCol="0">
            <a:spAutoFit/>
          </a:bodyPr>
          <a:lstStyle/>
          <a:p>
            <a:pPr algn="ctr"/>
            <a:r>
              <a:rPr lang="en-US" sz="1800" dirty="0">
                <a:latin typeface="+mj-lt"/>
              </a:rPr>
              <a:t>D5:</a:t>
            </a:r>
          </a:p>
          <a:p>
            <a:pPr algn="ctr"/>
            <a:r>
              <a:rPr lang="en-US" sz="1800" dirty="0">
                <a:latin typeface="+mj-lt"/>
              </a:rPr>
              <a:t>Stimulate Overnight</a:t>
            </a:r>
          </a:p>
        </p:txBody>
      </p:sp>
      <p:sp>
        <p:nvSpPr>
          <p:cNvPr id="6" name="TextBox 5">
            <a:extLst>
              <a:ext uri="{FF2B5EF4-FFF2-40B4-BE49-F238E27FC236}">
                <a16:creationId xmlns:a16="http://schemas.microsoft.com/office/drawing/2014/main" id="{95D1F130-61EE-9CB1-5AE1-F16357402DFC}"/>
              </a:ext>
            </a:extLst>
          </p:cNvPr>
          <p:cNvSpPr txBox="1"/>
          <p:nvPr/>
        </p:nvSpPr>
        <p:spPr>
          <a:xfrm>
            <a:off x="9438875" y="3156063"/>
            <a:ext cx="2836222" cy="646331"/>
          </a:xfrm>
          <a:prstGeom prst="rect">
            <a:avLst/>
          </a:prstGeom>
          <a:noFill/>
        </p:spPr>
        <p:txBody>
          <a:bodyPr wrap="square" rtlCol="0">
            <a:spAutoFit/>
          </a:bodyPr>
          <a:lstStyle/>
          <a:p>
            <a:pPr algn="ctr"/>
            <a:r>
              <a:rPr lang="en-US" sz="1800" dirty="0">
                <a:latin typeface="+mj-lt"/>
              </a:rPr>
              <a:t>D6:</a:t>
            </a:r>
          </a:p>
          <a:p>
            <a:pPr algn="ctr"/>
            <a:r>
              <a:rPr lang="en-US" sz="1800" dirty="0">
                <a:latin typeface="+mj-lt"/>
              </a:rPr>
              <a:t>Endpoint Assays</a:t>
            </a:r>
          </a:p>
        </p:txBody>
      </p:sp>
      <p:cxnSp>
        <p:nvCxnSpPr>
          <p:cNvPr id="9" name="Straight Arrow Connector 8">
            <a:extLst>
              <a:ext uri="{FF2B5EF4-FFF2-40B4-BE49-F238E27FC236}">
                <a16:creationId xmlns:a16="http://schemas.microsoft.com/office/drawing/2014/main" id="{E0F190DC-7EFE-A62E-F74F-2135C8554236}"/>
              </a:ext>
            </a:extLst>
          </p:cNvPr>
          <p:cNvCxnSpPr>
            <a:cxnSpLocks/>
          </p:cNvCxnSpPr>
          <p:nvPr/>
        </p:nvCxnSpPr>
        <p:spPr bwMode="auto">
          <a:xfrm>
            <a:off x="220594" y="2977244"/>
            <a:ext cx="11865425" cy="0"/>
          </a:xfrm>
          <a:prstGeom prst="straightConnector1">
            <a:avLst/>
          </a:prstGeom>
          <a:solidFill>
            <a:schemeClr val="accent1"/>
          </a:solidFill>
          <a:ln w="38100" cap="flat" cmpd="sng" algn="ctr">
            <a:solidFill>
              <a:schemeClr val="tx1"/>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18" name="Straight Connector 17">
            <a:extLst>
              <a:ext uri="{FF2B5EF4-FFF2-40B4-BE49-F238E27FC236}">
                <a16:creationId xmlns:a16="http://schemas.microsoft.com/office/drawing/2014/main" id="{CEF3F995-96FA-032B-0E5F-EA0AE923AB6E}"/>
              </a:ext>
            </a:extLst>
          </p:cNvPr>
          <p:cNvCxnSpPr>
            <a:cxnSpLocks/>
          </p:cNvCxnSpPr>
          <p:nvPr/>
        </p:nvCxnSpPr>
        <p:spPr bwMode="auto">
          <a:xfrm>
            <a:off x="1981200" y="2807256"/>
            <a:ext cx="0" cy="339976"/>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0" name="Straight Connector 19">
            <a:extLst>
              <a:ext uri="{FF2B5EF4-FFF2-40B4-BE49-F238E27FC236}">
                <a16:creationId xmlns:a16="http://schemas.microsoft.com/office/drawing/2014/main" id="{AF633BFC-21C6-DDE0-20A3-EF5D9A206D39}"/>
              </a:ext>
            </a:extLst>
          </p:cNvPr>
          <p:cNvCxnSpPr>
            <a:cxnSpLocks/>
          </p:cNvCxnSpPr>
          <p:nvPr/>
        </p:nvCxnSpPr>
        <p:spPr bwMode="auto">
          <a:xfrm>
            <a:off x="5056414" y="2807256"/>
            <a:ext cx="0" cy="339976"/>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1" name="Straight Connector 20">
            <a:extLst>
              <a:ext uri="{FF2B5EF4-FFF2-40B4-BE49-F238E27FC236}">
                <a16:creationId xmlns:a16="http://schemas.microsoft.com/office/drawing/2014/main" id="{B13AF814-D39B-EF57-5043-E242ABC55EE6}"/>
              </a:ext>
            </a:extLst>
          </p:cNvPr>
          <p:cNvCxnSpPr>
            <a:cxnSpLocks/>
          </p:cNvCxnSpPr>
          <p:nvPr/>
        </p:nvCxnSpPr>
        <p:spPr bwMode="auto">
          <a:xfrm>
            <a:off x="7968342" y="2816087"/>
            <a:ext cx="0" cy="339976"/>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2" name="Straight Connector 21">
            <a:extLst>
              <a:ext uri="{FF2B5EF4-FFF2-40B4-BE49-F238E27FC236}">
                <a16:creationId xmlns:a16="http://schemas.microsoft.com/office/drawing/2014/main" id="{FC1AFE0C-BD06-7BDC-4705-519A13E95636}"/>
              </a:ext>
            </a:extLst>
          </p:cNvPr>
          <p:cNvCxnSpPr>
            <a:cxnSpLocks/>
          </p:cNvCxnSpPr>
          <p:nvPr/>
        </p:nvCxnSpPr>
        <p:spPr bwMode="auto">
          <a:xfrm>
            <a:off x="10771414" y="2795822"/>
            <a:ext cx="0" cy="339976"/>
          </a:xfrm>
          <a:prstGeom prst="line">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Tree>
    <p:extLst>
      <p:ext uri="{BB962C8B-B14F-4D97-AF65-F5344CB8AC3E}">
        <p14:creationId xmlns:p14="http://schemas.microsoft.com/office/powerpoint/2010/main" val="14331763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81140" y="2386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BMEC/BPLC Co-Culture with ‘Invisible’ Membrane</a:t>
            </a:r>
          </a:p>
        </p:txBody>
      </p:sp>
      <p:sp>
        <p:nvSpPr>
          <p:cNvPr id="4" name="Rectangle 3">
            <a:extLst>
              <a:ext uri="{FF2B5EF4-FFF2-40B4-BE49-F238E27FC236}">
                <a16:creationId xmlns:a16="http://schemas.microsoft.com/office/drawing/2014/main" id="{09DC64C1-220D-692B-DFCE-EEA5FA55CBD0}"/>
              </a:ext>
            </a:extLst>
          </p:cNvPr>
          <p:cNvSpPr/>
          <p:nvPr/>
        </p:nvSpPr>
        <p:spPr bwMode="auto">
          <a:xfrm>
            <a:off x="1936376" y="4027394"/>
            <a:ext cx="927848" cy="719418"/>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 name="Slide Number Placeholder 3">
            <a:extLst>
              <a:ext uri="{FF2B5EF4-FFF2-40B4-BE49-F238E27FC236}">
                <a16:creationId xmlns:a16="http://schemas.microsoft.com/office/drawing/2014/main" id="{41C01F76-6191-AAED-280F-B33DE75375F0}"/>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16</a:t>
            </a:fld>
            <a:endParaRPr lang="en-US" dirty="0"/>
          </a:p>
        </p:txBody>
      </p:sp>
      <p:pic>
        <p:nvPicPr>
          <p:cNvPr id="8" name="Dev 7 NPN CCC S">
            <a:hlinkClick r:id="" action="ppaction://media"/>
            <a:extLst>
              <a:ext uri="{FF2B5EF4-FFF2-40B4-BE49-F238E27FC236}">
                <a16:creationId xmlns:a16="http://schemas.microsoft.com/office/drawing/2014/main" id="{EC4FDFDF-CBCB-D149-430A-5E72377DA925}"/>
              </a:ext>
            </a:extLst>
          </p:cNvPr>
          <p:cNvPicPr>
            <a:picLocks noGrp="1" noChangeAspect="1"/>
          </p:cNvPicPr>
          <p:nvPr>
            <p:ph idx="1"/>
            <a:videoFile r:link="rId2"/>
            <p:extLst>
              <p:ext uri="{DAA4B4D4-6D71-4841-9C94-3DE7FCFB9230}">
                <p14:media xmlns:p14="http://schemas.microsoft.com/office/powerpoint/2010/main" r:embed="rId1"/>
              </p:ext>
            </p:extLst>
          </p:nvPr>
        </p:nvPicPr>
        <p:blipFill>
          <a:blip r:embed="rId5"/>
          <a:stretch>
            <a:fillRect/>
          </a:stretch>
        </p:blipFill>
        <p:spPr>
          <a:xfrm>
            <a:off x="1960563" y="1400175"/>
            <a:ext cx="8270875" cy="4114800"/>
          </a:xfrm>
        </p:spPr>
      </p:pic>
      <p:sp>
        <p:nvSpPr>
          <p:cNvPr id="9" name="TextBox 8">
            <a:extLst>
              <a:ext uri="{FF2B5EF4-FFF2-40B4-BE49-F238E27FC236}">
                <a16:creationId xmlns:a16="http://schemas.microsoft.com/office/drawing/2014/main" id="{D912A8ED-1154-635D-96E5-1996FA4E7B12}"/>
              </a:ext>
            </a:extLst>
          </p:cNvPr>
          <p:cNvSpPr txBox="1"/>
          <p:nvPr/>
        </p:nvSpPr>
        <p:spPr>
          <a:xfrm>
            <a:off x="8486001" y="1425127"/>
            <a:ext cx="1745436" cy="923330"/>
          </a:xfrm>
          <a:prstGeom prst="rect">
            <a:avLst/>
          </a:prstGeom>
          <a:noFill/>
        </p:spPr>
        <p:txBody>
          <a:bodyPr wrap="square" rtlCol="0">
            <a:spAutoFit/>
          </a:bodyPr>
          <a:lstStyle/>
          <a:p>
            <a:pPr algn="r"/>
            <a:r>
              <a:rPr lang="en-US" sz="1800" dirty="0">
                <a:solidFill>
                  <a:srgbClr val="0070C0"/>
                </a:solidFill>
              </a:rPr>
              <a:t>Hoechst</a:t>
            </a:r>
          </a:p>
          <a:p>
            <a:pPr algn="r"/>
            <a:r>
              <a:rPr lang="en-US" sz="1800" dirty="0" err="1">
                <a:solidFill>
                  <a:srgbClr val="00B050"/>
                </a:solidFill>
              </a:rPr>
              <a:t>VECad</a:t>
            </a:r>
            <a:endParaRPr lang="en-US" sz="1800" dirty="0">
              <a:solidFill>
                <a:srgbClr val="00B050"/>
              </a:solidFill>
            </a:endParaRPr>
          </a:p>
          <a:p>
            <a:pPr algn="r"/>
            <a:r>
              <a:rPr lang="en-US" sz="1800" dirty="0">
                <a:solidFill>
                  <a:srgbClr val="FFC000"/>
                </a:solidFill>
              </a:rPr>
              <a:t>PDGFR</a:t>
            </a:r>
            <a:r>
              <a:rPr lang="el-GR" sz="1800" dirty="0">
                <a:solidFill>
                  <a:srgbClr val="FFC000"/>
                </a:solidFill>
              </a:rPr>
              <a:t>β</a:t>
            </a:r>
            <a:endParaRPr lang="en-US" sz="1800" dirty="0">
              <a:solidFill>
                <a:srgbClr val="FFC000"/>
              </a:solidFill>
            </a:endParaRPr>
          </a:p>
        </p:txBody>
      </p:sp>
    </p:spTree>
    <p:extLst>
      <p:ext uri="{BB962C8B-B14F-4D97-AF65-F5344CB8AC3E}">
        <p14:creationId xmlns:p14="http://schemas.microsoft.com/office/powerpoint/2010/main" val="7320667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199" fill="hold"/>
                                        <p:tgtEl>
                                          <p:spTgt spid="8"/>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8"/>
                </p:tgtEl>
              </p:cMediaNode>
            </p:video>
            <p:seq concurrent="1" nextAc="seek">
              <p:cTn id="8" restart="whenNotActive" fill="hold" evtFilter="cancelBubble" nodeType="interactiveSeq">
                <p:stCondLst>
                  <p:cond evt="onClick" delay="0">
                    <p:tgtEl>
                      <p:spTgt spid="8"/>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8"/>
                                        </p:tgtEl>
                                      </p:cBhvr>
                                    </p:cmd>
                                  </p:childTnLst>
                                </p:cTn>
                              </p:par>
                            </p:childTnLst>
                          </p:cTn>
                        </p:par>
                      </p:childTnLst>
                    </p:cTn>
                  </p:par>
                </p:childTnLst>
              </p:cTn>
              <p:nextCondLst>
                <p:cond evt="onClick" delay="0">
                  <p:tgtEl>
                    <p:spTgt spid="8"/>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0" y="123170"/>
            <a:ext cx="12192000" cy="795946"/>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On NPN There is No Significant Difference in Permeability with the Addition of Pericytes</a:t>
            </a:r>
          </a:p>
        </p:txBody>
      </p:sp>
      <p:pic>
        <p:nvPicPr>
          <p:cNvPr id="7" name="Picture 6">
            <a:extLst>
              <a:ext uri="{FF2B5EF4-FFF2-40B4-BE49-F238E27FC236}">
                <a16:creationId xmlns:a16="http://schemas.microsoft.com/office/drawing/2014/main" id="{9CFE30E4-9DCA-757C-59DC-AF990AE8C535}"/>
              </a:ext>
            </a:extLst>
          </p:cNvPr>
          <p:cNvPicPr>
            <a:picLocks noChangeAspect="1"/>
          </p:cNvPicPr>
          <p:nvPr/>
        </p:nvPicPr>
        <p:blipFill rotWithShape="1">
          <a:blip r:embed="rId3"/>
          <a:srcRect t="10975" r="33943"/>
          <a:stretch/>
        </p:blipFill>
        <p:spPr>
          <a:xfrm>
            <a:off x="3445987" y="1384662"/>
            <a:ext cx="5486768" cy="4791457"/>
          </a:xfrm>
          <a:prstGeom prst="rect">
            <a:avLst/>
          </a:prstGeom>
        </p:spPr>
      </p:pic>
      <p:sp>
        <p:nvSpPr>
          <p:cNvPr id="8" name="Rectangle 7">
            <a:extLst>
              <a:ext uri="{FF2B5EF4-FFF2-40B4-BE49-F238E27FC236}">
                <a16:creationId xmlns:a16="http://schemas.microsoft.com/office/drawing/2014/main" id="{5A0657CF-35EA-3734-42FD-46287B0A2C4D}"/>
              </a:ext>
            </a:extLst>
          </p:cNvPr>
          <p:cNvSpPr/>
          <p:nvPr/>
        </p:nvSpPr>
        <p:spPr bwMode="auto">
          <a:xfrm>
            <a:off x="3338866" y="1290610"/>
            <a:ext cx="663593" cy="318734"/>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3" name="Slide Number Placeholder 3">
            <a:extLst>
              <a:ext uri="{FF2B5EF4-FFF2-40B4-BE49-F238E27FC236}">
                <a16:creationId xmlns:a16="http://schemas.microsoft.com/office/drawing/2014/main" id="{6CEC18CF-704F-3450-3BE3-DDD83ACB6A29}"/>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17</a:t>
            </a:fld>
            <a:endParaRPr lang="en-US" dirty="0"/>
          </a:p>
        </p:txBody>
      </p:sp>
      <p:sp>
        <p:nvSpPr>
          <p:cNvPr id="2" name="TextBox 1">
            <a:extLst>
              <a:ext uri="{FF2B5EF4-FFF2-40B4-BE49-F238E27FC236}">
                <a16:creationId xmlns:a16="http://schemas.microsoft.com/office/drawing/2014/main" id="{5841394D-4E4F-FE1C-A6CB-5FCAC0FF44BB}"/>
              </a:ext>
            </a:extLst>
          </p:cNvPr>
          <p:cNvSpPr txBox="1"/>
          <p:nvPr/>
        </p:nvSpPr>
        <p:spPr>
          <a:xfrm>
            <a:off x="8066314" y="6241036"/>
            <a:ext cx="4019705" cy="261610"/>
          </a:xfrm>
          <a:prstGeom prst="rect">
            <a:avLst/>
          </a:prstGeom>
          <a:noFill/>
        </p:spPr>
        <p:txBody>
          <a:bodyPr wrap="square" rtlCol="0">
            <a:spAutoFit/>
          </a:bodyPr>
          <a:lstStyle/>
          <a:p>
            <a:pPr algn="r"/>
            <a:r>
              <a:rPr lang="en-US" sz="1100" dirty="0">
                <a:solidFill>
                  <a:schemeClr val="bg2">
                    <a:lumMod val="20000"/>
                    <a:lumOff val="80000"/>
                  </a:schemeClr>
                </a:solidFill>
              </a:rPr>
              <a:t>McCloskey and Ahmed et. al. Under Review 2024</a:t>
            </a:r>
          </a:p>
        </p:txBody>
      </p:sp>
    </p:spTree>
    <p:extLst>
      <p:ext uri="{BB962C8B-B14F-4D97-AF65-F5344CB8AC3E}">
        <p14:creationId xmlns:p14="http://schemas.microsoft.com/office/powerpoint/2010/main" val="239654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81140" y="2595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Pericytes are the Main Source of Collagen and Fibronectin in Basement Membrane</a:t>
            </a:r>
          </a:p>
        </p:txBody>
      </p:sp>
      <p:sp>
        <p:nvSpPr>
          <p:cNvPr id="7" name="Slide Number Placeholder 3">
            <a:extLst>
              <a:ext uri="{FF2B5EF4-FFF2-40B4-BE49-F238E27FC236}">
                <a16:creationId xmlns:a16="http://schemas.microsoft.com/office/drawing/2014/main" id="{9DB63B6C-427B-2756-8515-668044A4A934}"/>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18</a:t>
            </a:fld>
            <a:endParaRPr lang="en-US" dirty="0"/>
          </a:p>
        </p:txBody>
      </p:sp>
      <p:pic>
        <p:nvPicPr>
          <p:cNvPr id="4" name="Dev 3 CC NS">
            <a:hlinkClick r:id="" action="ppaction://media"/>
            <a:extLst>
              <a:ext uri="{FF2B5EF4-FFF2-40B4-BE49-F238E27FC236}">
                <a16:creationId xmlns:a16="http://schemas.microsoft.com/office/drawing/2014/main" id="{76CA8E69-24C3-1D37-224A-5FC89582C39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878525" y="1843087"/>
            <a:ext cx="10434949" cy="3656013"/>
          </a:xfrm>
          <a:prstGeom prst="rect">
            <a:avLst/>
          </a:prstGeom>
        </p:spPr>
      </p:pic>
      <p:sp>
        <p:nvSpPr>
          <p:cNvPr id="6" name="TextBox 5">
            <a:extLst>
              <a:ext uri="{FF2B5EF4-FFF2-40B4-BE49-F238E27FC236}">
                <a16:creationId xmlns:a16="http://schemas.microsoft.com/office/drawing/2014/main" id="{B65A0324-A67C-B9B2-29F8-B0C004B179A5}"/>
              </a:ext>
            </a:extLst>
          </p:cNvPr>
          <p:cNvSpPr txBox="1"/>
          <p:nvPr/>
        </p:nvSpPr>
        <p:spPr>
          <a:xfrm>
            <a:off x="9302750" y="1843087"/>
            <a:ext cx="1924050" cy="461665"/>
          </a:xfrm>
          <a:prstGeom prst="rect">
            <a:avLst/>
          </a:prstGeom>
          <a:noFill/>
        </p:spPr>
        <p:txBody>
          <a:bodyPr wrap="square" rtlCol="0">
            <a:spAutoFit/>
          </a:bodyPr>
          <a:lstStyle/>
          <a:p>
            <a:r>
              <a:rPr lang="en-US" dirty="0"/>
              <a:t>Hoes</a:t>
            </a:r>
          </a:p>
        </p:txBody>
      </p:sp>
      <p:sp>
        <p:nvSpPr>
          <p:cNvPr id="13" name="TextBox 12">
            <a:extLst>
              <a:ext uri="{FF2B5EF4-FFF2-40B4-BE49-F238E27FC236}">
                <a16:creationId xmlns:a16="http://schemas.microsoft.com/office/drawing/2014/main" id="{F18A03C3-EDB7-62E1-F50F-A1920ED8B11B}"/>
              </a:ext>
            </a:extLst>
          </p:cNvPr>
          <p:cNvSpPr txBox="1"/>
          <p:nvPr/>
        </p:nvSpPr>
        <p:spPr>
          <a:xfrm>
            <a:off x="9524701" y="1843087"/>
            <a:ext cx="1745436" cy="1200329"/>
          </a:xfrm>
          <a:prstGeom prst="rect">
            <a:avLst/>
          </a:prstGeom>
          <a:noFill/>
        </p:spPr>
        <p:txBody>
          <a:bodyPr wrap="square" rtlCol="0">
            <a:spAutoFit/>
          </a:bodyPr>
          <a:lstStyle/>
          <a:p>
            <a:pPr algn="r"/>
            <a:r>
              <a:rPr lang="en-US" sz="1800" dirty="0">
                <a:solidFill>
                  <a:srgbClr val="0070C0"/>
                </a:solidFill>
              </a:rPr>
              <a:t>Hoechst</a:t>
            </a:r>
          </a:p>
          <a:p>
            <a:pPr algn="r"/>
            <a:r>
              <a:rPr lang="en-US" sz="1800" dirty="0">
                <a:solidFill>
                  <a:srgbClr val="00B050"/>
                </a:solidFill>
              </a:rPr>
              <a:t>Fibronectin</a:t>
            </a:r>
            <a:endParaRPr lang="en-US" sz="1800" dirty="0">
              <a:solidFill>
                <a:srgbClr val="FFC000"/>
              </a:solidFill>
            </a:endParaRPr>
          </a:p>
          <a:p>
            <a:pPr algn="r"/>
            <a:r>
              <a:rPr lang="en-US" sz="1800" dirty="0">
                <a:solidFill>
                  <a:srgbClr val="FFC000"/>
                </a:solidFill>
              </a:rPr>
              <a:t>Laminin</a:t>
            </a:r>
          </a:p>
          <a:p>
            <a:pPr algn="r"/>
            <a:r>
              <a:rPr lang="en-US" sz="1800" dirty="0">
                <a:solidFill>
                  <a:srgbClr val="FF0000"/>
                </a:solidFill>
              </a:rPr>
              <a:t>Collagen IV</a:t>
            </a:r>
          </a:p>
        </p:txBody>
      </p:sp>
    </p:spTree>
    <p:extLst>
      <p:ext uri="{BB962C8B-B14F-4D97-AF65-F5344CB8AC3E}">
        <p14:creationId xmlns:p14="http://schemas.microsoft.com/office/powerpoint/2010/main" val="3605839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997"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36806" y="168468"/>
            <a:ext cx="10363200" cy="908956"/>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DS Membranes Can Be Designed with Different Pore Size and Densities</a:t>
            </a:r>
          </a:p>
        </p:txBody>
      </p:sp>
      <p:pic>
        <p:nvPicPr>
          <p:cNvPr id="14" name="Picture 13">
            <a:extLst>
              <a:ext uri="{FF2B5EF4-FFF2-40B4-BE49-F238E27FC236}">
                <a16:creationId xmlns:a16="http://schemas.microsoft.com/office/drawing/2014/main" id="{A639A34A-2331-B800-96C2-7BFF78C63922}"/>
              </a:ext>
            </a:extLst>
          </p:cNvPr>
          <p:cNvPicPr>
            <a:picLocks noChangeAspect="1"/>
          </p:cNvPicPr>
          <p:nvPr/>
        </p:nvPicPr>
        <p:blipFill>
          <a:blip r:embed="rId3"/>
          <a:stretch>
            <a:fillRect/>
          </a:stretch>
        </p:blipFill>
        <p:spPr>
          <a:xfrm>
            <a:off x="2674060" y="1226838"/>
            <a:ext cx="6323636" cy="4950419"/>
          </a:xfrm>
          <a:prstGeom prst="rect">
            <a:avLst/>
          </a:prstGeom>
        </p:spPr>
      </p:pic>
      <p:sp>
        <p:nvSpPr>
          <p:cNvPr id="15" name="TextBox 14">
            <a:extLst>
              <a:ext uri="{FF2B5EF4-FFF2-40B4-BE49-F238E27FC236}">
                <a16:creationId xmlns:a16="http://schemas.microsoft.com/office/drawing/2014/main" id="{CAE46F74-A86B-1722-0277-2CFA79568A9E}"/>
              </a:ext>
            </a:extLst>
          </p:cNvPr>
          <p:cNvSpPr txBox="1"/>
          <p:nvPr/>
        </p:nvSpPr>
        <p:spPr>
          <a:xfrm>
            <a:off x="3302290" y="4660826"/>
            <a:ext cx="1486304" cy="461665"/>
          </a:xfrm>
          <a:prstGeom prst="rect">
            <a:avLst/>
          </a:prstGeom>
          <a:noFill/>
        </p:spPr>
        <p:txBody>
          <a:bodyPr wrap="none" rtlCol="0">
            <a:spAutoFit/>
          </a:bodyPr>
          <a:lstStyle/>
          <a:p>
            <a:r>
              <a:rPr lang="en-US" dirty="0">
                <a:solidFill>
                  <a:schemeClr val="bg1"/>
                </a:solidFill>
              </a:rPr>
              <a:t>5um pore</a:t>
            </a:r>
          </a:p>
        </p:txBody>
      </p:sp>
      <p:sp>
        <p:nvSpPr>
          <p:cNvPr id="16" name="TextBox 15">
            <a:extLst>
              <a:ext uri="{FF2B5EF4-FFF2-40B4-BE49-F238E27FC236}">
                <a16:creationId xmlns:a16="http://schemas.microsoft.com/office/drawing/2014/main" id="{DD148B4A-E168-2138-3B5E-7A2D2F226FB3}"/>
              </a:ext>
            </a:extLst>
          </p:cNvPr>
          <p:cNvSpPr txBox="1"/>
          <p:nvPr/>
        </p:nvSpPr>
        <p:spPr>
          <a:xfrm>
            <a:off x="6422571" y="4740074"/>
            <a:ext cx="1486304" cy="461665"/>
          </a:xfrm>
          <a:prstGeom prst="rect">
            <a:avLst/>
          </a:prstGeom>
          <a:noFill/>
        </p:spPr>
        <p:txBody>
          <a:bodyPr wrap="none" rtlCol="0">
            <a:spAutoFit/>
          </a:bodyPr>
          <a:lstStyle/>
          <a:p>
            <a:r>
              <a:rPr lang="en-US" dirty="0">
                <a:solidFill>
                  <a:schemeClr val="bg1"/>
                </a:solidFill>
              </a:rPr>
              <a:t>3um pore</a:t>
            </a:r>
          </a:p>
        </p:txBody>
      </p:sp>
      <p:sp>
        <p:nvSpPr>
          <p:cNvPr id="17" name="TextBox 16">
            <a:extLst>
              <a:ext uri="{FF2B5EF4-FFF2-40B4-BE49-F238E27FC236}">
                <a16:creationId xmlns:a16="http://schemas.microsoft.com/office/drawing/2014/main" id="{4F719FFE-E194-CB91-B2A3-8D179D3D6503}"/>
              </a:ext>
            </a:extLst>
          </p:cNvPr>
          <p:cNvSpPr txBox="1"/>
          <p:nvPr/>
        </p:nvSpPr>
        <p:spPr>
          <a:xfrm>
            <a:off x="2879054" y="2713000"/>
            <a:ext cx="2590774" cy="461665"/>
          </a:xfrm>
          <a:prstGeom prst="rect">
            <a:avLst/>
          </a:prstGeom>
          <a:noFill/>
        </p:spPr>
        <p:txBody>
          <a:bodyPr wrap="none" rtlCol="0">
            <a:spAutoFit/>
          </a:bodyPr>
          <a:lstStyle/>
          <a:p>
            <a:r>
              <a:rPr lang="en-US" dirty="0">
                <a:solidFill>
                  <a:schemeClr val="bg1"/>
                </a:solidFill>
              </a:rPr>
              <a:t>~1% microporous</a:t>
            </a:r>
          </a:p>
        </p:txBody>
      </p:sp>
      <p:sp>
        <p:nvSpPr>
          <p:cNvPr id="18" name="TextBox 17">
            <a:extLst>
              <a:ext uri="{FF2B5EF4-FFF2-40B4-BE49-F238E27FC236}">
                <a16:creationId xmlns:a16="http://schemas.microsoft.com/office/drawing/2014/main" id="{AAF7FCC8-2BCE-97B4-644D-6C6237463419}"/>
              </a:ext>
            </a:extLst>
          </p:cNvPr>
          <p:cNvSpPr txBox="1"/>
          <p:nvPr/>
        </p:nvSpPr>
        <p:spPr>
          <a:xfrm>
            <a:off x="6051586" y="2712999"/>
            <a:ext cx="2590774" cy="461665"/>
          </a:xfrm>
          <a:prstGeom prst="rect">
            <a:avLst/>
          </a:prstGeom>
          <a:noFill/>
        </p:spPr>
        <p:txBody>
          <a:bodyPr wrap="none" rtlCol="0">
            <a:spAutoFit/>
          </a:bodyPr>
          <a:lstStyle/>
          <a:p>
            <a:r>
              <a:rPr lang="en-US" dirty="0">
                <a:solidFill>
                  <a:schemeClr val="bg1"/>
                </a:solidFill>
              </a:rPr>
              <a:t>~5% microporous</a:t>
            </a:r>
          </a:p>
        </p:txBody>
      </p:sp>
      <p:sp>
        <p:nvSpPr>
          <p:cNvPr id="3" name="Slide Number Placeholder 3">
            <a:extLst>
              <a:ext uri="{FF2B5EF4-FFF2-40B4-BE49-F238E27FC236}">
                <a16:creationId xmlns:a16="http://schemas.microsoft.com/office/drawing/2014/main" id="{D7EAE6DC-37B2-819B-6E6B-9F4E225641F6}"/>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19</a:t>
            </a:fld>
            <a:endParaRPr lang="en-US" dirty="0"/>
          </a:p>
        </p:txBody>
      </p:sp>
    </p:spTree>
    <p:extLst>
      <p:ext uri="{BB962C8B-B14F-4D97-AF65-F5344CB8AC3E}">
        <p14:creationId xmlns:p14="http://schemas.microsoft.com/office/powerpoint/2010/main" val="14826414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F6DC0C-2B00-BCC5-C4AC-00508858E67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6EE6606-AC94-60DC-F5EA-2D6202C36037}"/>
              </a:ext>
            </a:extLst>
          </p:cNvPr>
          <p:cNvSpPr>
            <a:spLocks noGrp="1"/>
          </p:cNvSpPr>
          <p:nvPr>
            <p:ph type="title"/>
          </p:nvPr>
        </p:nvSpPr>
        <p:spPr/>
        <p:txBody>
          <a:bodyPr/>
          <a:lstStyle/>
          <a:p>
            <a:r>
              <a:rPr lang="en-US" sz="3600" dirty="0">
                <a:solidFill>
                  <a:srgbClr val="003E74"/>
                </a:solidFill>
                <a:latin typeface="+mj-lt"/>
                <a:cs typeface="+mj-cs"/>
              </a:rPr>
              <a:t>Delirium vs Dementia</a:t>
            </a:r>
          </a:p>
        </p:txBody>
      </p:sp>
      <p:sp>
        <p:nvSpPr>
          <p:cNvPr id="10" name="Slide Number Placeholder 3">
            <a:extLst>
              <a:ext uri="{FF2B5EF4-FFF2-40B4-BE49-F238E27FC236}">
                <a16:creationId xmlns:a16="http://schemas.microsoft.com/office/drawing/2014/main" id="{1969D7BB-7F46-86FD-10FF-FFFF4C3B12E1}"/>
              </a:ext>
            </a:extLst>
          </p:cNvPr>
          <p:cNvSpPr>
            <a:spLocks noGrp="1"/>
          </p:cNvSpPr>
          <p:nvPr>
            <p:ph type="sldNum" sz="quarter" idx="11"/>
          </p:nvPr>
        </p:nvSpPr>
        <p:spPr/>
        <p:txBody>
          <a:bodyPr/>
          <a:lstStyle/>
          <a:p>
            <a:fld id="{9FF79652-1432-5D4E-9F4B-CCC588F6E6F5}" type="slidenum">
              <a:rPr lang="en-US" smtClean="0"/>
              <a:t>2</a:t>
            </a:fld>
            <a:endParaRPr lang="en-US" dirty="0"/>
          </a:p>
        </p:txBody>
      </p:sp>
      <p:sp>
        <p:nvSpPr>
          <p:cNvPr id="7" name="TextBox 6">
            <a:extLst>
              <a:ext uri="{FF2B5EF4-FFF2-40B4-BE49-F238E27FC236}">
                <a16:creationId xmlns:a16="http://schemas.microsoft.com/office/drawing/2014/main" id="{3FA8A130-6EF7-AFCE-1A10-DD49D9B6C31E}"/>
              </a:ext>
            </a:extLst>
          </p:cNvPr>
          <p:cNvSpPr txBox="1"/>
          <p:nvPr/>
        </p:nvSpPr>
        <p:spPr>
          <a:xfrm>
            <a:off x="7424057" y="6241036"/>
            <a:ext cx="4661962" cy="430887"/>
          </a:xfrm>
          <a:prstGeom prst="rect">
            <a:avLst/>
          </a:prstGeom>
          <a:noFill/>
        </p:spPr>
        <p:txBody>
          <a:bodyPr wrap="square" rtlCol="0">
            <a:spAutoFit/>
          </a:bodyPr>
          <a:lstStyle/>
          <a:p>
            <a:pPr algn="r"/>
            <a:r>
              <a:rPr lang="en-US" sz="1100" i="1" dirty="0">
                <a:solidFill>
                  <a:schemeClr val="bg2">
                    <a:lumMod val="20000"/>
                    <a:lumOff val="80000"/>
                  </a:schemeClr>
                </a:solidFill>
              </a:rPr>
              <a:t>www.deliriumcarenetwork.com</a:t>
            </a:r>
          </a:p>
          <a:p>
            <a:pPr algn="r"/>
            <a:r>
              <a:rPr lang="en-US" sz="1100" i="1" dirty="0">
                <a:solidFill>
                  <a:schemeClr val="bg2">
                    <a:lumMod val="20000"/>
                    <a:lumOff val="80000"/>
                  </a:schemeClr>
                </a:solidFill>
              </a:rPr>
              <a:t>Brooke 2018 Brit Journal of Nursing</a:t>
            </a:r>
          </a:p>
        </p:txBody>
      </p:sp>
      <p:sp>
        <p:nvSpPr>
          <p:cNvPr id="2" name="TextBox 1">
            <a:extLst>
              <a:ext uri="{FF2B5EF4-FFF2-40B4-BE49-F238E27FC236}">
                <a16:creationId xmlns:a16="http://schemas.microsoft.com/office/drawing/2014/main" id="{AB8C8C03-361F-46EE-9498-C2D19859CE01}"/>
              </a:ext>
            </a:extLst>
          </p:cNvPr>
          <p:cNvSpPr txBox="1"/>
          <p:nvPr/>
        </p:nvSpPr>
        <p:spPr>
          <a:xfrm>
            <a:off x="7927002" y="1426590"/>
            <a:ext cx="2231136" cy="461665"/>
          </a:xfrm>
          <a:prstGeom prst="rect">
            <a:avLst/>
          </a:prstGeom>
          <a:noFill/>
        </p:spPr>
        <p:txBody>
          <a:bodyPr wrap="square" rtlCol="0">
            <a:spAutoFit/>
          </a:bodyPr>
          <a:lstStyle/>
          <a:p>
            <a:pPr algn="ctr"/>
            <a:r>
              <a:rPr lang="en-US" b="1" dirty="0">
                <a:latin typeface="+mj-lt"/>
              </a:rPr>
              <a:t>Dementia</a:t>
            </a:r>
          </a:p>
        </p:txBody>
      </p:sp>
      <p:sp>
        <p:nvSpPr>
          <p:cNvPr id="3" name="TextBox 2">
            <a:extLst>
              <a:ext uri="{FF2B5EF4-FFF2-40B4-BE49-F238E27FC236}">
                <a16:creationId xmlns:a16="http://schemas.microsoft.com/office/drawing/2014/main" id="{2919DD3A-2693-C46F-A3D7-B0772ECD98E1}"/>
              </a:ext>
            </a:extLst>
          </p:cNvPr>
          <p:cNvSpPr txBox="1"/>
          <p:nvPr/>
        </p:nvSpPr>
        <p:spPr>
          <a:xfrm>
            <a:off x="2346601" y="1426591"/>
            <a:ext cx="2231136" cy="461665"/>
          </a:xfrm>
          <a:prstGeom prst="rect">
            <a:avLst/>
          </a:prstGeom>
          <a:noFill/>
        </p:spPr>
        <p:txBody>
          <a:bodyPr wrap="square" rtlCol="0">
            <a:spAutoFit/>
          </a:bodyPr>
          <a:lstStyle/>
          <a:p>
            <a:pPr algn="ctr"/>
            <a:r>
              <a:rPr lang="en-US" b="1" dirty="0">
                <a:latin typeface="+mj-lt"/>
              </a:rPr>
              <a:t>Delirium</a:t>
            </a:r>
          </a:p>
        </p:txBody>
      </p:sp>
      <p:cxnSp>
        <p:nvCxnSpPr>
          <p:cNvPr id="9" name="Straight Connector 8">
            <a:extLst>
              <a:ext uri="{FF2B5EF4-FFF2-40B4-BE49-F238E27FC236}">
                <a16:creationId xmlns:a16="http://schemas.microsoft.com/office/drawing/2014/main" id="{511EE920-14AE-BDDE-C962-68F96D6BB7EC}"/>
              </a:ext>
            </a:extLst>
          </p:cNvPr>
          <p:cNvCxnSpPr>
            <a:stCxn id="4" idx="2"/>
          </p:cNvCxnSpPr>
          <p:nvPr/>
        </p:nvCxnSpPr>
        <p:spPr bwMode="auto">
          <a:xfrm>
            <a:off x="6096000" y="1319213"/>
            <a:ext cx="84268" cy="4758858"/>
          </a:xfrm>
          <a:prstGeom prst="line">
            <a:avLst/>
          </a:prstGeom>
          <a:solidFill>
            <a:schemeClr val="accent1"/>
          </a:solidFill>
          <a:ln w="38100" cap="flat" cmpd="sng" algn="ctr">
            <a:solidFill>
              <a:srgbClr val="782079"/>
            </a:solid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1" name="TextBox 10">
            <a:extLst>
              <a:ext uri="{FF2B5EF4-FFF2-40B4-BE49-F238E27FC236}">
                <a16:creationId xmlns:a16="http://schemas.microsoft.com/office/drawing/2014/main" id="{A1E5C2E1-C030-BD93-CFEF-30E0164A3496}"/>
              </a:ext>
            </a:extLst>
          </p:cNvPr>
          <p:cNvSpPr txBox="1"/>
          <p:nvPr/>
        </p:nvSpPr>
        <p:spPr>
          <a:xfrm>
            <a:off x="2531633" y="2038573"/>
            <a:ext cx="1861073" cy="461665"/>
          </a:xfrm>
          <a:prstGeom prst="rect">
            <a:avLst/>
          </a:prstGeom>
          <a:solidFill>
            <a:schemeClr val="accent5"/>
          </a:solidFill>
        </p:spPr>
        <p:txBody>
          <a:bodyPr wrap="square" rtlCol="0">
            <a:spAutoFit/>
          </a:bodyPr>
          <a:lstStyle/>
          <a:p>
            <a:r>
              <a:rPr lang="en-US" dirty="0">
                <a:latin typeface="+mj-lt"/>
              </a:rPr>
              <a:t>Acute Onset</a:t>
            </a:r>
          </a:p>
        </p:txBody>
      </p:sp>
      <p:sp>
        <p:nvSpPr>
          <p:cNvPr id="12" name="TextBox 11">
            <a:extLst>
              <a:ext uri="{FF2B5EF4-FFF2-40B4-BE49-F238E27FC236}">
                <a16:creationId xmlns:a16="http://schemas.microsoft.com/office/drawing/2014/main" id="{F3781610-4F6A-4A4B-2E82-7F48A4377EAB}"/>
              </a:ext>
            </a:extLst>
          </p:cNvPr>
          <p:cNvSpPr txBox="1"/>
          <p:nvPr/>
        </p:nvSpPr>
        <p:spPr>
          <a:xfrm>
            <a:off x="7835407" y="2041922"/>
            <a:ext cx="2733982" cy="461665"/>
          </a:xfrm>
          <a:prstGeom prst="rect">
            <a:avLst/>
          </a:prstGeom>
          <a:solidFill>
            <a:schemeClr val="accent5"/>
          </a:solidFill>
        </p:spPr>
        <p:txBody>
          <a:bodyPr wrap="square" rtlCol="0">
            <a:spAutoFit/>
          </a:bodyPr>
          <a:lstStyle/>
          <a:p>
            <a:r>
              <a:rPr lang="en-US" dirty="0">
                <a:latin typeface="+mj-lt"/>
              </a:rPr>
              <a:t>Chronic Progression</a:t>
            </a:r>
          </a:p>
        </p:txBody>
      </p:sp>
      <p:sp>
        <p:nvSpPr>
          <p:cNvPr id="5" name="TextBox 4">
            <a:extLst>
              <a:ext uri="{FF2B5EF4-FFF2-40B4-BE49-F238E27FC236}">
                <a16:creationId xmlns:a16="http://schemas.microsoft.com/office/drawing/2014/main" id="{7CF8C36D-3C6D-C0A7-D0A7-EC35A39FC6F4}"/>
              </a:ext>
            </a:extLst>
          </p:cNvPr>
          <p:cNvSpPr txBox="1"/>
          <p:nvPr/>
        </p:nvSpPr>
        <p:spPr>
          <a:xfrm>
            <a:off x="2382818" y="3664116"/>
            <a:ext cx="2158701" cy="461665"/>
          </a:xfrm>
          <a:prstGeom prst="rect">
            <a:avLst/>
          </a:prstGeom>
          <a:solidFill>
            <a:schemeClr val="accent6"/>
          </a:solidFill>
        </p:spPr>
        <p:txBody>
          <a:bodyPr wrap="square" rtlCol="0">
            <a:spAutoFit/>
          </a:bodyPr>
          <a:lstStyle/>
          <a:p>
            <a:r>
              <a:rPr lang="en-US" dirty="0">
                <a:latin typeface="+mj-lt"/>
              </a:rPr>
              <a:t>Short Duration</a:t>
            </a:r>
          </a:p>
        </p:txBody>
      </p:sp>
      <p:sp>
        <p:nvSpPr>
          <p:cNvPr id="6" name="TextBox 5">
            <a:extLst>
              <a:ext uri="{FF2B5EF4-FFF2-40B4-BE49-F238E27FC236}">
                <a16:creationId xmlns:a16="http://schemas.microsoft.com/office/drawing/2014/main" id="{48BE4E42-144C-ADE9-1967-064EF14FDDF6}"/>
              </a:ext>
            </a:extLst>
          </p:cNvPr>
          <p:cNvSpPr txBox="1"/>
          <p:nvPr/>
        </p:nvSpPr>
        <p:spPr>
          <a:xfrm>
            <a:off x="7806718" y="3664116"/>
            <a:ext cx="2762671" cy="461665"/>
          </a:xfrm>
          <a:prstGeom prst="rect">
            <a:avLst/>
          </a:prstGeom>
          <a:solidFill>
            <a:schemeClr val="accent6"/>
          </a:solidFill>
        </p:spPr>
        <p:txBody>
          <a:bodyPr wrap="square" rtlCol="0">
            <a:spAutoFit/>
          </a:bodyPr>
          <a:lstStyle/>
          <a:p>
            <a:r>
              <a:rPr lang="en-US" dirty="0">
                <a:latin typeface="+mj-lt"/>
              </a:rPr>
              <a:t>Long-Term/Terminal</a:t>
            </a:r>
          </a:p>
        </p:txBody>
      </p:sp>
      <p:sp>
        <p:nvSpPr>
          <p:cNvPr id="8" name="TextBox 7">
            <a:extLst>
              <a:ext uri="{FF2B5EF4-FFF2-40B4-BE49-F238E27FC236}">
                <a16:creationId xmlns:a16="http://schemas.microsoft.com/office/drawing/2014/main" id="{612B0B17-F984-E4E7-1D38-5840ED1E8410}"/>
              </a:ext>
            </a:extLst>
          </p:cNvPr>
          <p:cNvSpPr txBox="1"/>
          <p:nvPr/>
        </p:nvSpPr>
        <p:spPr>
          <a:xfrm>
            <a:off x="836406" y="5470974"/>
            <a:ext cx="5222839" cy="461665"/>
          </a:xfrm>
          <a:prstGeom prst="rect">
            <a:avLst/>
          </a:prstGeom>
          <a:solidFill>
            <a:schemeClr val="accent3"/>
          </a:solidFill>
        </p:spPr>
        <p:txBody>
          <a:bodyPr wrap="square" rtlCol="0">
            <a:spAutoFit/>
          </a:bodyPr>
          <a:lstStyle/>
          <a:p>
            <a:r>
              <a:rPr lang="en-US" dirty="0">
                <a:latin typeface="+mj-lt"/>
              </a:rPr>
              <a:t>Precipitating Event (</a:t>
            </a:r>
            <a:r>
              <a:rPr lang="en-US" b="1" dirty="0">
                <a:latin typeface="+mj-lt"/>
              </a:rPr>
              <a:t>Surgery</a:t>
            </a:r>
            <a:r>
              <a:rPr lang="en-US" dirty="0">
                <a:latin typeface="+mj-lt"/>
              </a:rPr>
              <a:t>, Sepsis…)</a:t>
            </a:r>
          </a:p>
        </p:txBody>
      </p:sp>
      <p:sp>
        <p:nvSpPr>
          <p:cNvPr id="13" name="TextBox 12">
            <a:extLst>
              <a:ext uri="{FF2B5EF4-FFF2-40B4-BE49-F238E27FC236}">
                <a16:creationId xmlns:a16="http://schemas.microsoft.com/office/drawing/2014/main" id="{5DB7E319-8F20-FADA-C8B2-6A22CA1F9B8E}"/>
              </a:ext>
            </a:extLst>
          </p:cNvPr>
          <p:cNvSpPr txBox="1"/>
          <p:nvPr/>
        </p:nvSpPr>
        <p:spPr>
          <a:xfrm>
            <a:off x="6774498" y="5286309"/>
            <a:ext cx="5009477" cy="830997"/>
          </a:xfrm>
          <a:prstGeom prst="rect">
            <a:avLst/>
          </a:prstGeom>
          <a:solidFill>
            <a:schemeClr val="accent3"/>
          </a:solidFill>
        </p:spPr>
        <p:txBody>
          <a:bodyPr wrap="square" rtlCol="0">
            <a:spAutoFit/>
          </a:bodyPr>
          <a:lstStyle/>
          <a:p>
            <a:r>
              <a:rPr lang="en-US" dirty="0">
                <a:latin typeface="+mj-lt"/>
              </a:rPr>
              <a:t>Underlying Pathology (</a:t>
            </a:r>
            <a:r>
              <a:rPr lang="en-US" b="1" dirty="0">
                <a:latin typeface="+mj-lt"/>
              </a:rPr>
              <a:t>Alzheimer’s Disease</a:t>
            </a:r>
            <a:r>
              <a:rPr lang="en-US" dirty="0">
                <a:latin typeface="+mj-lt"/>
              </a:rPr>
              <a:t>, Lewy Body Dementia)</a:t>
            </a:r>
          </a:p>
        </p:txBody>
      </p:sp>
      <p:cxnSp>
        <p:nvCxnSpPr>
          <p:cNvPr id="15" name="Straight Connector 14">
            <a:extLst>
              <a:ext uri="{FF2B5EF4-FFF2-40B4-BE49-F238E27FC236}">
                <a16:creationId xmlns:a16="http://schemas.microsoft.com/office/drawing/2014/main" id="{B1650845-1928-23C9-8BAB-979B60BC63BB}"/>
              </a:ext>
            </a:extLst>
          </p:cNvPr>
          <p:cNvCxnSpPr/>
          <p:nvPr/>
        </p:nvCxnSpPr>
        <p:spPr bwMode="auto">
          <a:xfrm>
            <a:off x="1769633" y="1888255"/>
            <a:ext cx="3356386" cy="0"/>
          </a:xfrm>
          <a:prstGeom prst="line">
            <a:avLst/>
          </a:prstGeom>
          <a:ln w="38100">
            <a:solidFill>
              <a:schemeClr val="accent1">
                <a:lumMod val="50000"/>
              </a:schemeClr>
            </a:solidFill>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875B45A6-594B-971E-EA53-4BE81EC3C9C1}"/>
              </a:ext>
            </a:extLst>
          </p:cNvPr>
          <p:cNvCxnSpPr/>
          <p:nvPr/>
        </p:nvCxnSpPr>
        <p:spPr bwMode="auto">
          <a:xfrm>
            <a:off x="7304808" y="1888255"/>
            <a:ext cx="3356386" cy="0"/>
          </a:xfrm>
          <a:prstGeom prst="line">
            <a:avLst/>
          </a:prstGeom>
          <a:ln w="38100">
            <a:solidFill>
              <a:schemeClr val="accent1">
                <a:lumMod val="50000"/>
              </a:schemeClr>
            </a:solidFill>
            <a:headEnd type="none" w="med" len="med"/>
            <a:tailEnd type="none" w="med" len="med"/>
          </a:ln>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4784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81140" y="2386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5µm DS Membranes Have Significant Baseline Increase in Permeability in BMEC Monoculture</a:t>
            </a:r>
          </a:p>
        </p:txBody>
      </p:sp>
      <p:pic>
        <p:nvPicPr>
          <p:cNvPr id="7" name="Picture 6" descr="A rectangular object with a rectangular object in the middle&#10;&#10;Description automatically generated">
            <a:extLst>
              <a:ext uri="{FF2B5EF4-FFF2-40B4-BE49-F238E27FC236}">
                <a16:creationId xmlns:a16="http://schemas.microsoft.com/office/drawing/2014/main" id="{9EA572CE-ED49-9931-0FE8-2749453A686D}"/>
              </a:ext>
            </a:extLst>
          </p:cNvPr>
          <p:cNvPicPr>
            <a:picLocks noChangeAspect="1"/>
          </p:cNvPicPr>
          <p:nvPr/>
        </p:nvPicPr>
        <p:blipFill rotWithShape="1">
          <a:blip r:embed="rId3">
            <a:extLst>
              <a:ext uri="{28A0092B-C50C-407E-A947-70E740481C1C}">
                <a14:useLocalDpi xmlns:a14="http://schemas.microsoft.com/office/drawing/2010/main" val="0"/>
              </a:ext>
            </a:extLst>
          </a:blip>
          <a:srcRect l="10271" t="33074" r="21820" b="31667"/>
          <a:stretch/>
        </p:blipFill>
        <p:spPr>
          <a:xfrm rot="5400000">
            <a:off x="4989617" y="3193289"/>
            <a:ext cx="3302089" cy="1143000"/>
          </a:xfrm>
          <a:prstGeom prst="rect">
            <a:avLst/>
          </a:prstGeom>
          <a:ln>
            <a:solidFill>
              <a:schemeClr val="tx1"/>
            </a:solidFill>
          </a:ln>
        </p:spPr>
      </p:pic>
      <p:pic>
        <p:nvPicPr>
          <p:cNvPr id="9" name="Picture 8" descr="A close-up of a microscope slide&#10;&#10;Description automatically generated">
            <a:extLst>
              <a:ext uri="{FF2B5EF4-FFF2-40B4-BE49-F238E27FC236}">
                <a16:creationId xmlns:a16="http://schemas.microsoft.com/office/drawing/2014/main" id="{76CEFC81-EFFC-84C0-1A9B-F5F19A89F528}"/>
              </a:ext>
            </a:extLst>
          </p:cNvPr>
          <p:cNvPicPr>
            <a:picLocks noChangeAspect="1"/>
          </p:cNvPicPr>
          <p:nvPr/>
        </p:nvPicPr>
        <p:blipFill rotWithShape="1">
          <a:blip r:embed="rId4">
            <a:extLst>
              <a:ext uri="{28A0092B-C50C-407E-A947-70E740481C1C}">
                <a14:useLocalDpi xmlns:a14="http://schemas.microsoft.com/office/drawing/2010/main" val="0"/>
              </a:ext>
            </a:extLst>
          </a:blip>
          <a:srcRect l="17059" t="25573" r="14507" b="38939"/>
          <a:stretch/>
        </p:blipFill>
        <p:spPr>
          <a:xfrm rot="16200000">
            <a:off x="6208824" y="3195361"/>
            <a:ext cx="3306233" cy="1143000"/>
          </a:xfrm>
          <a:prstGeom prst="rect">
            <a:avLst/>
          </a:prstGeom>
          <a:ln>
            <a:solidFill>
              <a:schemeClr val="tx1"/>
            </a:solidFill>
          </a:ln>
        </p:spPr>
      </p:pic>
      <p:pic>
        <p:nvPicPr>
          <p:cNvPr id="11" name="Picture 10" descr="A rectangular object with a white rectangle&#10;&#10;Description automatically generated">
            <a:extLst>
              <a:ext uri="{FF2B5EF4-FFF2-40B4-BE49-F238E27FC236}">
                <a16:creationId xmlns:a16="http://schemas.microsoft.com/office/drawing/2014/main" id="{6F76B5AC-5395-18A4-F841-17FD0D3D2D66}"/>
              </a:ext>
            </a:extLst>
          </p:cNvPr>
          <p:cNvPicPr>
            <a:picLocks noChangeAspect="1"/>
          </p:cNvPicPr>
          <p:nvPr/>
        </p:nvPicPr>
        <p:blipFill rotWithShape="1">
          <a:blip r:embed="rId5">
            <a:extLst>
              <a:ext uri="{28A0092B-C50C-407E-A947-70E740481C1C}">
                <a14:useLocalDpi xmlns:a14="http://schemas.microsoft.com/office/drawing/2010/main" val="0"/>
              </a:ext>
            </a:extLst>
          </a:blip>
          <a:srcRect l="18048" t="28823" r="12960" b="34902"/>
          <a:stretch/>
        </p:blipFill>
        <p:spPr>
          <a:xfrm rot="16200000">
            <a:off x="9974066" y="3188678"/>
            <a:ext cx="3310128" cy="1160261"/>
          </a:xfrm>
          <a:prstGeom prst="rect">
            <a:avLst/>
          </a:prstGeom>
          <a:ln>
            <a:solidFill>
              <a:schemeClr val="tx1"/>
            </a:solidFill>
          </a:ln>
        </p:spPr>
      </p:pic>
      <p:pic>
        <p:nvPicPr>
          <p:cNvPr id="13" name="Picture 12" descr="A rectangular object with small dots&#10;&#10;Description automatically generated with medium confidence">
            <a:extLst>
              <a:ext uri="{FF2B5EF4-FFF2-40B4-BE49-F238E27FC236}">
                <a16:creationId xmlns:a16="http://schemas.microsoft.com/office/drawing/2014/main" id="{E35B44B5-7158-1125-D59A-F0FC91448E49}"/>
              </a:ext>
            </a:extLst>
          </p:cNvPr>
          <p:cNvPicPr>
            <a:picLocks noChangeAspect="1"/>
          </p:cNvPicPr>
          <p:nvPr/>
        </p:nvPicPr>
        <p:blipFill rotWithShape="1">
          <a:blip r:embed="rId6">
            <a:extLst>
              <a:ext uri="{28A0092B-C50C-407E-A947-70E740481C1C}">
                <a14:useLocalDpi xmlns:a14="http://schemas.microsoft.com/office/drawing/2010/main" val="0"/>
              </a:ext>
            </a:extLst>
          </a:blip>
          <a:srcRect l="19686" t="27563" r="11807" b="36539"/>
          <a:stretch/>
        </p:blipFill>
        <p:spPr>
          <a:xfrm rot="5400000">
            <a:off x="7434818" y="3190647"/>
            <a:ext cx="3310128" cy="1156322"/>
          </a:xfrm>
          <a:prstGeom prst="rect">
            <a:avLst/>
          </a:prstGeom>
          <a:ln>
            <a:solidFill>
              <a:schemeClr val="tx1"/>
            </a:solidFill>
          </a:ln>
        </p:spPr>
      </p:pic>
      <p:sp>
        <p:nvSpPr>
          <p:cNvPr id="15" name="TextBox 14">
            <a:extLst>
              <a:ext uri="{FF2B5EF4-FFF2-40B4-BE49-F238E27FC236}">
                <a16:creationId xmlns:a16="http://schemas.microsoft.com/office/drawing/2014/main" id="{ECE3D926-FD52-4799-BC2E-18C4BFADE3EB}"/>
              </a:ext>
            </a:extLst>
          </p:cNvPr>
          <p:cNvSpPr txBox="1"/>
          <p:nvPr/>
        </p:nvSpPr>
        <p:spPr>
          <a:xfrm>
            <a:off x="6069161" y="2113744"/>
            <a:ext cx="880592" cy="307777"/>
          </a:xfrm>
          <a:prstGeom prst="rect">
            <a:avLst/>
          </a:prstGeom>
          <a:noFill/>
        </p:spPr>
        <p:txBody>
          <a:bodyPr wrap="square" rtlCol="0">
            <a:spAutoFit/>
          </a:bodyPr>
          <a:lstStyle/>
          <a:p>
            <a:r>
              <a:rPr lang="en-US" sz="1400" dirty="0">
                <a:solidFill>
                  <a:srgbClr val="FFFFFF"/>
                </a:solidFill>
              </a:rPr>
              <a:t>NPN</a:t>
            </a:r>
          </a:p>
        </p:txBody>
      </p:sp>
      <p:sp>
        <p:nvSpPr>
          <p:cNvPr id="17" name="TextBox 16">
            <a:extLst>
              <a:ext uri="{FF2B5EF4-FFF2-40B4-BE49-F238E27FC236}">
                <a16:creationId xmlns:a16="http://schemas.microsoft.com/office/drawing/2014/main" id="{080614EE-EF95-D3D7-9ABB-667B4A96F62F}"/>
              </a:ext>
            </a:extLst>
          </p:cNvPr>
          <p:cNvSpPr txBox="1"/>
          <p:nvPr/>
        </p:nvSpPr>
        <p:spPr>
          <a:xfrm>
            <a:off x="7276449" y="2113744"/>
            <a:ext cx="1179861" cy="307777"/>
          </a:xfrm>
          <a:prstGeom prst="rect">
            <a:avLst/>
          </a:prstGeom>
          <a:noFill/>
        </p:spPr>
        <p:txBody>
          <a:bodyPr wrap="square" rtlCol="0">
            <a:spAutoFit/>
          </a:bodyPr>
          <a:lstStyle/>
          <a:p>
            <a:r>
              <a:rPr lang="en-US" sz="1400" dirty="0">
                <a:solidFill>
                  <a:srgbClr val="FFFFFF"/>
                </a:solidFill>
              </a:rPr>
              <a:t>0.7% 3 </a:t>
            </a:r>
            <a:r>
              <a:rPr lang="en-US" sz="1400" dirty="0" err="1">
                <a:solidFill>
                  <a:srgbClr val="FFFFFF"/>
                </a:solidFill>
              </a:rPr>
              <a:t>μm</a:t>
            </a:r>
            <a:endParaRPr lang="en-US" sz="1400" dirty="0">
              <a:solidFill>
                <a:srgbClr val="FFFFFF"/>
              </a:solidFill>
            </a:endParaRPr>
          </a:p>
        </p:txBody>
      </p:sp>
      <p:sp>
        <p:nvSpPr>
          <p:cNvPr id="18" name="TextBox 17">
            <a:extLst>
              <a:ext uri="{FF2B5EF4-FFF2-40B4-BE49-F238E27FC236}">
                <a16:creationId xmlns:a16="http://schemas.microsoft.com/office/drawing/2014/main" id="{DEE46E94-26E1-082D-1BB1-5307469BA09C}"/>
              </a:ext>
            </a:extLst>
          </p:cNvPr>
          <p:cNvSpPr txBox="1"/>
          <p:nvPr/>
        </p:nvSpPr>
        <p:spPr>
          <a:xfrm>
            <a:off x="8459647" y="2113744"/>
            <a:ext cx="1179861" cy="307777"/>
          </a:xfrm>
          <a:prstGeom prst="rect">
            <a:avLst/>
          </a:prstGeom>
          <a:noFill/>
        </p:spPr>
        <p:txBody>
          <a:bodyPr wrap="square" rtlCol="0">
            <a:spAutoFit/>
          </a:bodyPr>
          <a:lstStyle/>
          <a:p>
            <a:r>
              <a:rPr lang="en-US" sz="1400" dirty="0">
                <a:solidFill>
                  <a:srgbClr val="FFFFFF"/>
                </a:solidFill>
              </a:rPr>
              <a:t>5.5% 3 </a:t>
            </a:r>
            <a:r>
              <a:rPr lang="en-US" sz="1400" dirty="0" err="1">
                <a:solidFill>
                  <a:srgbClr val="FFFFFF"/>
                </a:solidFill>
              </a:rPr>
              <a:t>μm</a:t>
            </a:r>
            <a:endParaRPr lang="en-US" sz="1400" dirty="0">
              <a:solidFill>
                <a:srgbClr val="FFFFFF"/>
              </a:solidFill>
            </a:endParaRPr>
          </a:p>
        </p:txBody>
      </p:sp>
      <p:sp>
        <p:nvSpPr>
          <p:cNvPr id="19" name="TextBox 18">
            <a:extLst>
              <a:ext uri="{FF2B5EF4-FFF2-40B4-BE49-F238E27FC236}">
                <a16:creationId xmlns:a16="http://schemas.microsoft.com/office/drawing/2014/main" id="{3CA6C6CD-051E-B709-7129-0D8C745565CC}"/>
              </a:ext>
            </a:extLst>
          </p:cNvPr>
          <p:cNvSpPr txBox="1"/>
          <p:nvPr/>
        </p:nvSpPr>
        <p:spPr>
          <a:xfrm>
            <a:off x="11049000" y="2113744"/>
            <a:ext cx="1179861" cy="307777"/>
          </a:xfrm>
          <a:prstGeom prst="rect">
            <a:avLst/>
          </a:prstGeom>
          <a:noFill/>
        </p:spPr>
        <p:txBody>
          <a:bodyPr wrap="square" rtlCol="0">
            <a:spAutoFit/>
          </a:bodyPr>
          <a:lstStyle/>
          <a:p>
            <a:r>
              <a:rPr lang="en-US" sz="1400" dirty="0">
                <a:solidFill>
                  <a:srgbClr val="FFFFFF"/>
                </a:solidFill>
              </a:rPr>
              <a:t>2% 5 </a:t>
            </a:r>
            <a:r>
              <a:rPr lang="en-US" sz="1400" dirty="0" err="1">
                <a:solidFill>
                  <a:srgbClr val="FFFFFF"/>
                </a:solidFill>
              </a:rPr>
              <a:t>μm</a:t>
            </a:r>
            <a:endParaRPr lang="en-US" sz="1400" dirty="0">
              <a:solidFill>
                <a:srgbClr val="FFFFFF"/>
              </a:solidFill>
            </a:endParaRPr>
          </a:p>
        </p:txBody>
      </p:sp>
      <p:sp>
        <p:nvSpPr>
          <p:cNvPr id="2" name="Slide Number Placeholder 3">
            <a:extLst>
              <a:ext uri="{FF2B5EF4-FFF2-40B4-BE49-F238E27FC236}">
                <a16:creationId xmlns:a16="http://schemas.microsoft.com/office/drawing/2014/main" id="{218ECAD3-7591-C674-FE4B-2122E14B51F8}"/>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20</a:t>
            </a:fld>
            <a:endParaRPr lang="en-US" dirty="0"/>
          </a:p>
        </p:txBody>
      </p:sp>
      <p:sp>
        <p:nvSpPr>
          <p:cNvPr id="3" name="TextBox 2">
            <a:extLst>
              <a:ext uri="{FF2B5EF4-FFF2-40B4-BE49-F238E27FC236}">
                <a16:creationId xmlns:a16="http://schemas.microsoft.com/office/drawing/2014/main" id="{68523760-DEAA-29F8-FEBE-74E3B11EA256}"/>
              </a:ext>
            </a:extLst>
          </p:cNvPr>
          <p:cNvSpPr txBox="1"/>
          <p:nvPr/>
        </p:nvSpPr>
        <p:spPr>
          <a:xfrm>
            <a:off x="0" y="5900701"/>
            <a:ext cx="3625850" cy="307777"/>
          </a:xfrm>
          <a:prstGeom prst="rect">
            <a:avLst/>
          </a:prstGeom>
          <a:noFill/>
        </p:spPr>
        <p:txBody>
          <a:bodyPr wrap="square" rtlCol="0">
            <a:spAutoFit/>
          </a:bodyPr>
          <a:lstStyle/>
          <a:p>
            <a:r>
              <a:rPr lang="en-US" sz="1400" dirty="0">
                <a:latin typeface="+mj-lt"/>
              </a:rPr>
              <a:t>1-way ANOVA, **, p&lt;0.01, *** p&lt;0.001</a:t>
            </a:r>
          </a:p>
        </p:txBody>
      </p:sp>
      <p:graphicFrame>
        <p:nvGraphicFramePr>
          <p:cNvPr id="4" name="Object 3">
            <a:extLst>
              <a:ext uri="{FF2B5EF4-FFF2-40B4-BE49-F238E27FC236}">
                <a16:creationId xmlns:a16="http://schemas.microsoft.com/office/drawing/2014/main" id="{10376325-B639-9944-5D89-A7AD15A7D350}"/>
              </a:ext>
            </a:extLst>
          </p:cNvPr>
          <p:cNvGraphicFramePr>
            <a:graphicFrameLocks noChangeAspect="1"/>
          </p:cNvGraphicFramePr>
          <p:nvPr>
            <p:extLst>
              <p:ext uri="{D42A27DB-BD31-4B8C-83A1-F6EECF244321}">
                <p14:modId xmlns:p14="http://schemas.microsoft.com/office/powerpoint/2010/main" val="588605998"/>
              </p:ext>
            </p:extLst>
          </p:nvPr>
        </p:nvGraphicFramePr>
        <p:xfrm>
          <a:off x="-166060" y="1969574"/>
          <a:ext cx="6436232" cy="3512310"/>
        </p:xfrm>
        <a:graphic>
          <a:graphicData uri="http://schemas.openxmlformats.org/presentationml/2006/ole">
            <mc:AlternateContent xmlns:mc="http://schemas.openxmlformats.org/markup-compatibility/2006">
              <mc:Choice xmlns:v="urn:schemas-microsoft-com:vml" Requires="v">
                <p:oleObj name="Prism 10" r:id="rId7" imgW="5104872" imgH="2785743" progId="Prism10.Document">
                  <p:embed/>
                </p:oleObj>
              </mc:Choice>
              <mc:Fallback>
                <p:oleObj name="Prism 10" r:id="rId7" imgW="5104872" imgH="2785743" progId="Prism10.Document">
                  <p:embed/>
                  <p:pic>
                    <p:nvPicPr>
                      <p:cNvPr id="4" name="Object 3">
                        <a:extLst>
                          <a:ext uri="{FF2B5EF4-FFF2-40B4-BE49-F238E27FC236}">
                            <a16:creationId xmlns:a16="http://schemas.microsoft.com/office/drawing/2014/main" id="{10376325-B639-9944-5D89-A7AD15A7D350}"/>
                          </a:ext>
                        </a:extLst>
                      </p:cNvPr>
                      <p:cNvPicPr/>
                      <p:nvPr/>
                    </p:nvPicPr>
                    <p:blipFill>
                      <a:blip r:embed="rId8"/>
                      <a:stretch>
                        <a:fillRect/>
                      </a:stretch>
                    </p:blipFill>
                    <p:spPr>
                      <a:xfrm>
                        <a:off x="-166060" y="1969574"/>
                        <a:ext cx="6436232" cy="3512310"/>
                      </a:xfrm>
                      <a:prstGeom prst="rect">
                        <a:avLst/>
                      </a:prstGeom>
                    </p:spPr>
                  </p:pic>
                </p:oleObj>
              </mc:Fallback>
            </mc:AlternateContent>
          </a:graphicData>
        </a:graphic>
      </p:graphicFrame>
      <p:pic>
        <p:nvPicPr>
          <p:cNvPr id="10" name="Picture 9" descr="A rectangular object with small dots&#10;&#10;Description automatically generated">
            <a:extLst>
              <a:ext uri="{FF2B5EF4-FFF2-40B4-BE49-F238E27FC236}">
                <a16:creationId xmlns:a16="http://schemas.microsoft.com/office/drawing/2014/main" id="{50B1FE8A-49F9-15FB-84BA-7153E8D3535C}"/>
              </a:ext>
            </a:extLst>
          </p:cNvPr>
          <p:cNvPicPr>
            <a:picLocks noChangeAspect="1"/>
          </p:cNvPicPr>
          <p:nvPr/>
        </p:nvPicPr>
        <p:blipFill rotWithShape="1">
          <a:blip r:embed="rId9">
            <a:extLst>
              <a:ext uri="{28A0092B-C50C-407E-A947-70E740481C1C}">
                <a14:useLocalDpi xmlns:a14="http://schemas.microsoft.com/office/drawing/2010/main" val="0"/>
              </a:ext>
            </a:extLst>
          </a:blip>
          <a:srcRect l="13790" t="13847" r="16876" b="47638"/>
          <a:stretch/>
        </p:blipFill>
        <p:spPr>
          <a:xfrm rot="5400000">
            <a:off x="8705404" y="3154662"/>
            <a:ext cx="3306233" cy="1224397"/>
          </a:xfrm>
          <a:prstGeom prst="rect">
            <a:avLst/>
          </a:prstGeom>
        </p:spPr>
      </p:pic>
      <p:sp>
        <p:nvSpPr>
          <p:cNvPr id="12" name="TextBox 11">
            <a:extLst>
              <a:ext uri="{FF2B5EF4-FFF2-40B4-BE49-F238E27FC236}">
                <a16:creationId xmlns:a16="http://schemas.microsoft.com/office/drawing/2014/main" id="{84C56ED5-AFE8-DB67-FFF1-059FE31BFB50}"/>
              </a:ext>
            </a:extLst>
          </p:cNvPr>
          <p:cNvSpPr txBox="1"/>
          <p:nvPr/>
        </p:nvSpPr>
        <p:spPr>
          <a:xfrm>
            <a:off x="9740657" y="2113744"/>
            <a:ext cx="1179861" cy="307777"/>
          </a:xfrm>
          <a:prstGeom prst="rect">
            <a:avLst/>
          </a:prstGeom>
          <a:noFill/>
        </p:spPr>
        <p:txBody>
          <a:bodyPr wrap="square" rtlCol="0">
            <a:spAutoFit/>
          </a:bodyPr>
          <a:lstStyle/>
          <a:p>
            <a:r>
              <a:rPr lang="en-US" sz="1400" dirty="0">
                <a:solidFill>
                  <a:srgbClr val="FFFFFF"/>
                </a:solidFill>
              </a:rPr>
              <a:t>9.6% 3 </a:t>
            </a:r>
            <a:r>
              <a:rPr lang="en-US" sz="1400" dirty="0" err="1">
                <a:solidFill>
                  <a:srgbClr val="FFFFFF"/>
                </a:solidFill>
              </a:rPr>
              <a:t>μm</a:t>
            </a:r>
            <a:endParaRPr lang="en-US" sz="1400" dirty="0">
              <a:solidFill>
                <a:srgbClr val="FFFFFF"/>
              </a:solidFill>
            </a:endParaRPr>
          </a:p>
        </p:txBody>
      </p:sp>
    </p:spTree>
    <p:extLst>
      <p:ext uri="{BB962C8B-B14F-4D97-AF65-F5344CB8AC3E}">
        <p14:creationId xmlns:p14="http://schemas.microsoft.com/office/powerpoint/2010/main" val="7904292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FF515-23EA-34D6-EE26-A41B753AA27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7A475B1-9375-1A88-2546-0FA828969D57}"/>
              </a:ext>
            </a:extLst>
          </p:cNvPr>
          <p:cNvSpPr txBox="1">
            <a:spLocks/>
          </p:cNvSpPr>
          <p:nvPr/>
        </p:nvSpPr>
        <p:spPr bwMode="auto">
          <a:xfrm>
            <a:off x="1081140" y="2386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BMEC Migrate Through 5 </a:t>
            </a:r>
            <a:r>
              <a:rPr lang="el-GR" sz="3600" dirty="0">
                <a:solidFill>
                  <a:srgbClr val="003E74"/>
                </a:solidFill>
                <a:latin typeface="+mj-lt"/>
                <a:cs typeface="+mj-cs"/>
              </a:rPr>
              <a:t>μ</a:t>
            </a:r>
            <a:r>
              <a:rPr lang="en-US" sz="3600" dirty="0">
                <a:solidFill>
                  <a:srgbClr val="003E74"/>
                </a:solidFill>
                <a:latin typeface="+mj-lt"/>
                <a:cs typeface="+mj-cs"/>
              </a:rPr>
              <a:t>m Pores – Preventing the Formation of a Tight Barrier</a:t>
            </a:r>
          </a:p>
        </p:txBody>
      </p:sp>
      <p:pic>
        <p:nvPicPr>
          <p:cNvPr id="14" name="Picture 13">
            <a:extLst>
              <a:ext uri="{FF2B5EF4-FFF2-40B4-BE49-F238E27FC236}">
                <a16:creationId xmlns:a16="http://schemas.microsoft.com/office/drawing/2014/main" id="{3226958C-5A81-C374-1B3B-4446690A1FCB}"/>
              </a:ext>
            </a:extLst>
          </p:cNvPr>
          <p:cNvPicPr>
            <a:picLocks noChangeAspect="1"/>
          </p:cNvPicPr>
          <p:nvPr/>
        </p:nvPicPr>
        <p:blipFill>
          <a:blip r:embed="rId3"/>
          <a:stretch>
            <a:fillRect/>
          </a:stretch>
        </p:blipFill>
        <p:spPr>
          <a:xfrm>
            <a:off x="1794434" y="1135167"/>
            <a:ext cx="8697110" cy="2293833"/>
          </a:xfrm>
          <a:prstGeom prst="rect">
            <a:avLst/>
          </a:prstGeom>
        </p:spPr>
      </p:pic>
      <p:pic>
        <p:nvPicPr>
          <p:cNvPr id="35" name="Picture 34" descr="A close-up of a microscope&#10;&#10;Description automatically generated">
            <a:extLst>
              <a:ext uri="{FF2B5EF4-FFF2-40B4-BE49-F238E27FC236}">
                <a16:creationId xmlns:a16="http://schemas.microsoft.com/office/drawing/2014/main" id="{835F9C72-A953-1D6B-7437-0CB635A9E31E}"/>
              </a:ext>
            </a:extLst>
          </p:cNvPr>
          <p:cNvPicPr>
            <a:picLocks noChangeAspect="1"/>
          </p:cNvPicPr>
          <p:nvPr/>
        </p:nvPicPr>
        <p:blipFill rotWithShape="1">
          <a:blip r:embed="rId4">
            <a:extLst>
              <a:ext uri="{28A0092B-C50C-407E-A947-70E740481C1C}">
                <a14:useLocalDpi xmlns:a14="http://schemas.microsoft.com/office/drawing/2010/main" val="0"/>
              </a:ext>
            </a:extLst>
          </a:blip>
          <a:srcRect l="23505" t="50011" r="51045" b="24615"/>
          <a:stretch/>
        </p:blipFill>
        <p:spPr>
          <a:xfrm>
            <a:off x="933478" y="3428999"/>
            <a:ext cx="2819363" cy="2811086"/>
          </a:xfrm>
          <a:prstGeom prst="rect">
            <a:avLst/>
          </a:prstGeom>
        </p:spPr>
      </p:pic>
      <p:pic>
        <p:nvPicPr>
          <p:cNvPr id="37" name="Picture 36" descr="A close-up of a microscope&#10;&#10;Description automatically generated">
            <a:extLst>
              <a:ext uri="{FF2B5EF4-FFF2-40B4-BE49-F238E27FC236}">
                <a16:creationId xmlns:a16="http://schemas.microsoft.com/office/drawing/2014/main" id="{2F5970FB-98F1-39FB-A9FF-FC3E6F16E007}"/>
              </a:ext>
            </a:extLst>
          </p:cNvPr>
          <p:cNvPicPr>
            <a:picLocks noChangeAspect="1"/>
          </p:cNvPicPr>
          <p:nvPr/>
        </p:nvPicPr>
        <p:blipFill rotWithShape="1">
          <a:blip r:embed="rId5">
            <a:extLst>
              <a:ext uri="{28A0092B-C50C-407E-A947-70E740481C1C}">
                <a14:useLocalDpi xmlns:a14="http://schemas.microsoft.com/office/drawing/2010/main" val="0"/>
              </a:ext>
            </a:extLst>
          </a:blip>
          <a:srcRect l="58809" t="43510" r="15338" b="30714"/>
          <a:stretch/>
        </p:blipFill>
        <p:spPr>
          <a:xfrm>
            <a:off x="4686319" y="3428999"/>
            <a:ext cx="2819363" cy="2811085"/>
          </a:xfrm>
          <a:prstGeom prst="rect">
            <a:avLst/>
          </a:prstGeom>
        </p:spPr>
      </p:pic>
      <p:sp>
        <p:nvSpPr>
          <p:cNvPr id="38" name="TextBox 37">
            <a:extLst>
              <a:ext uri="{FF2B5EF4-FFF2-40B4-BE49-F238E27FC236}">
                <a16:creationId xmlns:a16="http://schemas.microsoft.com/office/drawing/2014/main" id="{043E8788-F45D-985D-B247-E960CEF4CAF8}"/>
              </a:ext>
            </a:extLst>
          </p:cNvPr>
          <p:cNvSpPr txBox="1"/>
          <p:nvPr/>
        </p:nvSpPr>
        <p:spPr>
          <a:xfrm>
            <a:off x="939198" y="5857532"/>
            <a:ext cx="855236" cy="461665"/>
          </a:xfrm>
          <a:prstGeom prst="rect">
            <a:avLst/>
          </a:prstGeom>
          <a:noFill/>
        </p:spPr>
        <p:txBody>
          <a:bodyPr wrap="square" rtlCol="0">
            <a:spAutoFit/>
          </a:bodyPr>
          <a:lstStyle/>
          <a:p>
            <a:r>
              <a:rPr lang="en-US" dirty="0">
                <a:solidFill>
                  <a:srgbClr val="FFFFFF"/>
                </a:solidFill>
              </a:rPr>
              <a:t>NPN</a:t>
            </a:r>
          </a:p>
        </p:txBody>
      </p:sp>
      <p:sp>
        <p:nvSpPr>
          <p:cNvPr id="39" name="TextBox 38">
            <a:extLst>
              <a:ext uri="{FF2B5EF4-FFF2-40B4-BE49-F238E27FC236}">
                <a16:creationId xmlns:a16="http://schemas.microsoft.com/office/drawing/2014/main" id="{77A54A80-710C-A739-0A4D-2468EF011BC8}"/>
              </a:ext>
            </a:extLst>
          </p:cNvPr>
          <p:cNvSpPr txBox="1"/>
          <p:nvPr/>
        </p:nvSpPr>
        <p:spPr>
          <a:xfrm>
            <a:off x="4664533" y="5842503"/>
            <a:ext cx="1090807" cy="461665"/>
          </a:xfrm>
          <a:prstGeom prst="rect">
            <a:avLst/>
          </a:prstGeom>
          <a:noFill/>
        </p:spPr>
        <p:txBody>
          <a:bodyPr wrap="square" rtlCol="0">
            <a:spAutoFit/>
          </a:bodyPr>
          <a:lstStyle/>
          <a:p>
            <a:r>
              <a:rPr lang="en-US" dirty="0">
                <a:solidFill>
                  <a:srgbClr val="FFFFFF"/>
                </a:solidFill>
              </a:rPr>
              <a:t>3 </a:t>
            </a:r>
            <a:r>
              <a:rPr lang="en-US" dirty="0" err="1">
                <a:solidFill>
                  <a:srgbClr val="FFFFFF"/>
                </a:solidFill>
              </a:rPr>
              <a:t>μm</a:t>
            </a:r>
            <a:endParaRPr lang="en-US" dirty="0">
              <a:solidFill>
                <a:srgbClr val="FFFFFF"/>
              </a:solidFill>
            </a:endParaRPr>
          </a:p>
        </p:txBody>
      </p:sp>
      <p:grpSp>
        <p:nvGrpSpPr>
          <p:cNvPr id="49" name="Group 48">
            <a:extLst>
              <a:ext uri="{FF2B5EF4-FFF2-40B4-BE49-F238E27FC236}">
                <a16:creationId xmlns:a16="http://schemas.microsoft.com/office/drawing/2014/main" id="{6C23BFEB-79D8-AF17-97BF-406C5A25CE4A}"/>
              </a:ext>
            </a:extLst>
          </p:cNvPr>
          <p:cNvGrpSpPr/>
          <p:nvPr/>
        </p:nvGrpSpPr>
        <p:grpSpPr>
          <a:xfrm>
            <a:off x="8439160" y="3420720"/>
            <a:ext cx="2819363" cy="2892204"/>
            <a:chOff x="7795201" y="3420720"/>
            <a:chExt cx="2819363" cy="2892204"/>
          </a:xfrm>
        </p:grpSpPr>
        <p:pic>
          <p:nvPicPr>
            <p:cNvPr id="41" name="Picture 40" descr="A close-up of a green and blue cell&#10;&#10;Description automatically generated">
              <a:extLst>
                <a:ext uri="{FF2B5EF4-FFF2-40B4-BE49-F238E27FC236}">
                  <a16:creationId xmlns:a16="http://schemas.microsoft.com/office/drawing/2014/main" id="{A24AC926-D81D-DB74-0733-A4DA7E8CEB57}"/>
                </a:ext>
              </a:extLst>
            </p:cNvPr>
            <p:cNvPicPr>
              <a:picLocks noChangeAspect="1"/>
            </p:cNvPicPr>
            <p:nvPr/>
          </p:nvPicPr>
          <p:blipFill rotWithShape="1">
            <a:blip r:embed="rId6">
              <a:extLst>
                <a:ext uri="{BEBA8EAE-BF5A-486C-A8C5-ECC9F3942E4B}">
                  <a14:imgProps xmlns:a14="http://schemas.microsoft.com/office/drawing/2010/main">
                    <a14:imgLayer r:embed="rId7">
                      <a14:imgEffect>
                        <a14:brightnessContrast bright="20000" contrast="-20000"/>
                      </a14:imgEffect>
                    </a14:imgLayer>
                  </a14:imgProps>
                </a:ext>
                <a:ext uri="{28A0092B-C50C-407E-A947-70E740481C1C}">
                  <a14:useLocalDpi xmlns:a14="http://schemas.microsoft.com/office/drawing/2010/main" val="0"/>
                </a:ext>
              </a:extLst>
            </a:blip>
            <a:srcRect l="10407" t="43006" r="63282" b="30684"/>
            <a:stretch/>
          </p:blipFill>
          <p:spPr>
            <a:xfrm>
              <a:off x="7795201" y="3420720"/>
              <a:ext cx="2819363" cy="2819363"/>
            </a:xfrm>
            <a:prstGeom prst="rect">
              <a:avLst/>
            </a:prstGeom>
            <a:ln>
              <a:solidFill>
                <a:schemeClr val="tx1"/>
              </a:solidFill>
            </a:ln>
          </p:spPr>
        </p:pic>
        <p:sp>
          <p:nvSpPr>
            <p:cNvPr id="42" name="TextBox 41">
              <a:extLst>
                <a:ext uri="{FF2B5EF4-FFF2-40B4-BE49-F238E27FC236}">
                  <a16:creationId xmlns:a16="http://schemas.microsoft.com/office/drawing/2014/main" id="{7813F4A3-ECB5-5384-D36E-616520E877C5}"/>
                </a:ext>
              </a:extLst>
            </p:cNvPr>
            <p:cNvSpPr txBox="1"/>
            <p:nvPr/>
          </p:nvSpPr>
          <p:spPr>
            <a:xfrm>
              <a:off x="9442447" y="5666593"/>
              <a:ext cx="1172117" cy="646331"/>
            </a:xfrm>
            <a:prstGeom prst="rect">
              <a:avLst/>
            </a:prstGeom>
            <a:noFill/>
          </p:spPr>
          <p:txBody>
            <a:bodyPr wrap="none" rtlCol="0">
              <a:spAutoFit/>
            </a:bodyPr>
            <a:lstStyle/>
            <a:p>
              <a:pPr algn="r"/>
              <a:r>
                <a:rPr lang="en-US" sz="1800" dirty="0" err="1">
                  <a:solidFill>
                    <a:srgbClr val="00B0F0"/>
                  </a:solidFill>
                  <a:effectLst>
                    <a:glow rad="63500">
                      <a:schemeClr val="accent1">
                        <a:satMod val="175000"/>
                        <a:alpha val="40000"/>
                      </a:schemeClr>
                    </a:glow>
                    <a:outerShdw blurRad="50800" dist="38100" dir="8100000" algn="tr" rotWithShape="0">
                      <a:prstClr val="black">
                        <a:alpha val="40000"/>
                      </a:prstClr>
                    </a:outerShdw>
                  </a:effectLst>
                </a:rPr>
                <a:t>Hoescht</a:t>
              </a:r>
              <a:r>
                <a:rPr lang="en-US" sz="1800" dirty="0">
                  <a:solidFill>
                    <a:srgbClr val="00B0F0"/>
                  </a:solidFill>
                </a:rPr>
                <a:t> </a:t>
              </a:r>
            </a:p>
            <a:p>
              <a:pPr algn="r"/>
              <a:r>
                <a:rPr lang="en-US" sz="1800" dirty="0">
                  <a:solidFill>
                    <a:srgbClr val="00B050"/>
                  </a:solidFill>
                </a:rPr>
                <a:t>Claudin-5</a:t>
              </a:r>
            </a:p>
          </p:txBody>
        </p:sp>
        <p:cxnSp>
          <p:nvCxnSpPr>
            <p:cNvPr id="43" name="Straight Arrow Connector 42">
              <a:extLst>
                <a:ext uri="{FF2B5EF4-FFF2-40B4-BE49-F238E27FC236}">
                  <a16:creationId xmlns:a16="http://schemas.microsoft.com/office/drawing/2014/main" id="{B5B921B9-3228-2D23-C6AA-A772D880DED7}"/>
                </a:ext>
              </a:extLst>
            </p:cNvPr>
            <p:cNvCxnSpPr>
              <a:cxnSpLocks/>
            </p:cNvCxnSpPr>
            <p:nvPr/>
          </p:nvCxnSpPr>
          <p:spPr>
            <a:xfrm flipV="1">
              <a:off x="9065547" y="5699304"/>
              <a:ext cx="278669" cy="302049"/>
            </a:xfrm>
            <a:prstGeom prst="straightConnector1">
              <a:avLst/>
            </a:prstGeom>
            <a:ln w="38100">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44" name="Straight Arrow Connector 43">
              <a:extLst>
                <a:ext uri="{FF2B5EF4-FFF2-40B4-BE49-F238E27FC236}">
                  <a16:creationId xmlns:a16="http://schemas.microsoft.com/office/drawing/2014/main" id="{8949FFD5-A36A-A56B-E02F-B39887B7F48C}"/>
                </a:ext>
              </a:extLst>
            </p:cNvPr>
            <p:cNvCxnSpPr/>
            <p:nvPr/>
          </p:nvCxnSpPr>
          <p:spPr>
            <a:xfrm flipV="1">
              <a:off x="8474439" y="4877872"/>
              <a:ext cx="53009" cy="221973"/>
            </a:xfrm>
            <a:prstGeom prst="straightConnector1">
              <a:avLst/>
            </a:prstGeom>
            <a:ln w="38100">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45" name="Straight Arrow Connector 44">
              <a:extLst>
                <a:ext uri="{FF2B5EF4-FFF2-40B4-BE49-F238E27FC236}">
                  <a16:creationId xmlns:a16="http://schemas.microsoft.com/office/drawing/2014/main" id="{ABC1E9D6-4AA9-59CC-7BFA-11397D1E9BF9}"/>
                </a:ext>
              </a:extLst>
            </p:cNvPr>
            <p:cNvCxnSpPr>
              <a:cxnSpLocks/>
            </p:cNvCxnSpPr>
            <p:nvPr/>
          </p:nvCxnSpPr>
          <p:spPr>
            <a:xfrm flipH="1">
              <a:off x="8725745" y="3744434"/>
              <a:ext cx="94508" cy="300426"/>
            </a:xfrm>
            <a:prstGeom prst="straightConnector1">
              <a:avLst/>
            </a:prstGeom>
            <a:ln w="38100">
              <a:solidFill>
                <a:schemeClr val="bg1">
                  <a:lumMod val="95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40" name="TextBox 39">
            <a:extLst>
              <a:ext uri="{FF2B5EF4-FFF2-40B4-BE49-F238E27FC236}">
                <a16:creationId xmlns:a16="http://schemas.microsoft.com/office/drawing/2014/main" id="{B5CD7FF6-4023-D1F2-F007-8C30A087C605}"/>
              </a:ext>
            </a:extLst>
          </p:cNvPr>
          <p:cNvSpPr txBox="1"/>
          <p:nvPr/>
        </p:nvSpPr>
        <p:spPr>
          <a:xfrm>
            <a:off x="8401080" y="5814838"/>
            <a:ext cx="1090807" cy="461665"/>
          </a:xfrm>
          <a:prstGeom prst="rect">
            <a:avLst/>
          </a:prstGeom>
          <a:noFill/>
        </p:spPr>
        <p:txBody>
          <a:bodyPr wrap="square" rtlCol="0">
            <a:spAutoFit/>
          </a:bodyPr>
          <a:lstStyle/>
          <a:p>
            <a:r>
              <a:rPr lang="en-US" dirty="0">
                <a:solidFill>
                  <a:srgbClr val="FFFFFF"/>
                </a:solidFill>
              </a:rPr>
              <a:t>5 </a:t>
            </a:r>
            <a:r>
              <a:rPr lang="en-US" dirty="0" err="1">
                <a:solidFill>
                  <a:srgbClr val="FFFFFF"/>
                </a:solidFill>
              </a:rPr>
              <a:t>μm</a:t>
            </a:r>
            <a:endParaRPr lang="en-US" dirty="0">
              <a:solidFill>
                <a:srgbClr val="FFFFFF"/>
              </a:solidFill>
            </a:endParaRPr>
          </a:p>
        </p:txBody>
      </p:sp>
      <p:sp>
        <p:nvSpPr>
          <p:cNvPr id="50" name="TextBox 49">
            <a:extLst>
              <a:ext uri="{FF2B5EF4-FFF2-40B4-BE49-F238E27FC236}">
                <a16:creationId xmlns:a16="http://schemas.microsoft.com/office/drawing/2014/main" id="{581543EF-6574-1C5D-3BCD-91CEB078F000}"/>
              </a:ext>
            </a:extLst>
          </p:cNvPr>
          <p:cNvSpPr txBox="1"/>
          <p:nvPr/>
        </p:nvSpPr>
        <p:spPr>
          <a:xfrm>
            <a:off x="6333565" y="5657837"/>
            <a:ext cx="1172117" cy="646331"/>
          </a:xfrm>
          <a:prstGeom prst="rect">
            <a:avLst/>
          </a:prstGeom>
          <a:noFill/>
        </p:spPr>
        <p:txBody>
          <a:bodyPr wrap="none" rtlCol="0">
            <a:spAutoFit/>
          </a:bodyPr>
          <a:lstStyle/>
          <a:p>
            <a:pPr algn="r"/>
            <a:r>
              <a:rPr lang="en-US" sz="1800" dirty="0" err="1">
                <a:solidFill>
                  <a:srgbClr val="00B0F0"/>
                </a:solidFill>
                <a:effectLst>
                  <a:glow rad="63500">
                    <a:schemeClr val="accent1">
                      <a:satMod val="175000"/>
                      <a:alpha val="40000"/>
                    </a:schemeClr>
                  </a:glow>
                  <a:outerShdw blurRad="50800" dist="38100" dir="8100000" algn="tr" rotWithShape="0">
                    <a:prstClr val="black">
                      <a:alpha val="40000"/>
                    </a:prstClr>
                  </a:outerShdw>
                </a:effectLst>
              </a:rPr>
              <a:t>Hoescht</a:t>
            </a:r>
            <a:r>
              <a:rPr lang="en-US" sz="1800" dirty="0">
                <a:solidFill>
                  <a:srgbClr val="00B0F0"/>
                </a:solidFill>
              </a:rPr>
              <a:t> </a:t>
            </a:r>
          </a:p>
          <a:p>
            <a:pPr algn="r"/>
            <a:r>
              <a:rPr lang="en-US" sz="1800" dirty="0">
                <a:solidFill>
                  <a:srgbClr val="00B050"/>
                </a:solidFill>
              </a:rPr>
              <a:t>Claudin-5</a:t>
            </a:r>
          </a:p>
        </p:txBody>
      </p:sp>
      <p:sp>
        <p:nvSpPr>
          <p:cNvPr id="51" name="TextBox 50">
            <a:extLst>
              <a:ext uri="{FF2B5EF4-FFF2-40B4-BE49-F238E27FC236}">
                <a16:creationId xmlns:a16="http://schemas.microsoft.com/office/drawing/2014/main" id="{BA4690EB-43F6-D37F-4C68-30A35C60C12B}"/>
              </a:ext>
            </a:extLst>
          </p:cNvPr>
          <p:cNvSpPr txBox="1"/>
          <p:nvPr/>
        </p:nvSpPr>
        <p:spPr>
          <a:xfrm>
            <a:off x="2609098" y="5633310"/>
            <a:ext cx="1172117" cy="646331"/>
          </a:xfrm>
          <a:prstGeom prst="rect">
            <a:avLst/>
          </a:prstGeom>
          <a:noFill/>
        </p:spPr>
        <p:txBody>
          <a:bodyPr wrap="none" rtlCol="0">
            <a:spAutoFit/>
          </a:bodyPr>
          <a:lstStyle/>
          <a:p>
            <a:pPr algn="r"/>
            <a:r>
              <a:rPr lang="en-US" sz="1800" dirty="0" err="1">
                <a:solidFill>
                  <a:srgbClr val="00B0F0"/>
                </a:solidFill>
                <a:effectLst>
                  <a:glow rad="63500">
                    <a:schemeClr val="accent1">
                      <a:satMod val="175000"/>
                      <a:alpha val="40000"/>
                    </a:schemeClr>
                  </a:glow>
                  <a:outerShdw blurRad="50800" dist="38100" dir="8100000" algn="tr" rotWithShape="0">
                    <a:prstClr val="black">
                      <a:alpha val="40000"/>
                    </a:prstClr>
                  </a:outerShdw>
                </a:effectLst>
              </a:rPr>
              <a:t>Hoescht</a:t>
            </a:r>
            <a:r>
              <a:rPr lang="en-US" sz="1800" dirty="0">
                <a:solidFill>
                  <a:srgbClr val="00B0F0"/>
                </a:solidFill>
              </a:rPr>
              <a:t> </a:t>
            </a:r>
          </a:p>
          <a:p>
            <a:pPr algn="r"/>
            <a:r>
              <a:rPr lang="en-US" sz="1800" dirty="0">
                <a:solidFill>
                  <a:srgbClr val="00B050"/>
                </a:solidFill>
              </a:rPr>
              <a:t>Claudin-5</a:t>
            </a:r>
          </a:p>
        </p:txBody>
      </p:sp>
      <p:sp>
        <p:nvSpPr>
          <p:cNvPr id="2" name="Slide Number Placeholder 3">
            <a:extLst>
              <a:ext uri="{FF2B5EF4-FFF2-40B4-BE49-F238E27FC236}">
                <a16:creationId xmlns:a16="http://schemas.microsoft.com/office/drawing/2014/main" id="{57D3F37D-579B-CE87-1E4C-B52131E432B0}"/>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21</a:t>
            </a:fld>
            <a:endParaRPr lang="en-US" dirty="0"/>
          </a:p>
        </p:txBody>
      </p:sp>
    </p:spTree>
    <p:extLst>
      <p:ext uri="{BB962C8B-B14F-4D97-AF65-F5344CB8AC3E}">
        <p14:creationId xmlns:p14="http://schemas.microsoft.com/office/powerpoint/2010/main" val="350858811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FF515-23EA-34D6-EE26-A41B753AA27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77A475B1-9375-1A88-2546-0FA828969D57}"/>
              </a:ext>
            </a:extLst>
          </p:cNvPr>
          <p:cNvSpPr txBox="1">
            <a:spLocks/>
          </p:cNvSpPr>
          <p:nvPr/>
        </p:nvSpPr>
        <p:spPr bwMode="auto">
          <a:xfrm>
            <a:off x="1081140" y="2386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Addition of Pericytes Rescues Barrier Formation on 5</a:t>
            </a:r>
            <a:r>
              <a:rPr lang="el-GR" sz="3600" dirty="0">
                <a:solidFill>
                  <a:srgbClr val="003E74"/>
                </a:solidFill>
                <a:latin typeface="+mj-lt"/>
                <a:cs typeface="+mj-cs"/>
              </a:rPr>
              <a:t>μ</a:t>
            </a:r>
            <a:r>
              <a:rPr lang="en-US" sz="3600" dirty="0">
                <a:solidFill>
                  <a:srgbClr val="003E74"/>
                </a:solidFill>
                <a:latin typeface="+mj-lt"/>
                <a:cs typeface="+mj-cs"/>
              </a:rPr>
              <a:t>m Membranes</a:t>
            </a:r>
          </a:p>
        </p:txBody>
      </p:sp>
      <p:sp>
        <p:nvSpPr>
          <p:cNvPr id="2" name="Slide Number Placeholder 3">
            <a:extLst>
              <a:ext uri="{FF2B5EF4-FFF2-40B4-BE49-F238E27FC236}">
                <a16:creationId xmlns:a16="http://schemas.microsoft.com/office/drawing/2014/main" id="{57D3F37D-579B-CE87-1E4C-B52131E432B0}"/>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22</a:t>
            </a:fld>
            <a:endParaRPr lang="en-US" dirty="0"/>
          </a:p>
        </p:txBody>
      </p:sp>
      <p:sp>
        <p:nvSpPr>
          <p:cNvPr id="4" name="TextBox 3">
            <a:extLst>
              <a:ext uri="{FF2B5EF4-FFF2-40B4-BE49-F238E27FC236}">
                <a16:creationId xmlns:a16="http://schemas.microsoft.com/office/drawing/2014/main" id="{1710CF18-C10E-A843-B5A4-706EEACC1F3A}"/>
              </a:ext>
            </a:extLst>
          </p:cNvPr>
          <p:cNvSpPr txBox="1"/>
          <p:nvPr/>
        </p:nvSpPr>
        <p:spPr>
          <a:xfrm>
            <a:off x="0" y="5900701"/>
            <a:ext cx="3625850" cy="307777"/>
          </a:xfrm>
          <a:prstGeom prst="rect">
            <a:avLst/>
          </a:prstGeom>
          <a:noFill/>
        </p:spPr>
        <p:txBody>
          <a:bodyPr wrap="square" rtlCol="0">
            <a:spAutoFit/>
          </a:bodyPr>
          <a:lstStyle/>
          <a:p>
            <a:r>
              <a:rPr lang="en-US" sz="1400" dirty="0">
                <a:latin typeface="+mj-lt"/>
              </a:rPr>
              <a:t>Unpaired t-test, *** p&lt;0.001</a:t>
            </a:r>
          </a:p>
        </p:txBody>
      </p:sp>
      <p:graphicFrame>
        <p:nvGraphicFramePr>
          <p:cNvPr id="6" name="Object 5">
            <a:extLst>
              <a:ext uri="{FF2B5EF4-FFF2-40B4-BE49-F238E27FC236}">
                <a16:creationId xmlns:a16="http://schemas.microsoft.com/office/drawing/2014/main" id="{EBD38AD7-573D-3277-CBB5-5AC7FF2B8103}"/>
              </a:ext>
            </a:extLst>
          </p:cNvPr>
          <p:cNvGraphicFramePr>
            <a:graphicFrameLocks noChangeAspect="1"/>
          </p:cNvGraphicFramePr>
          <p:nvPr>
            <p:extLst>
              <p:ext uri="{D42A27DB-BD31-4B8C-83A1-F6EECF244321}">
                <p14:modId xmlns:p14="http://schemas.microsoft.com/office/powerpoint/2010/main" val="436394518"/>
              </p:ext>
            </p:extLst>
          </p:nvPr>
        </p:nvGraphicFramePr>
        <p:xfrm>
          <a:off x="3103450" y="1438275"/>
          <a:ext cx="5985099" cy="4391025"/>
        </p:xfrm>
        <a:graphic>
          <a:graphicData uri="http://schemas.openxmlformats.org/presentationml/2006/ole">
            <mc:AlternateContent xmlns:mc="http://schemas.openxmlformats.org/markup-compatibility/2006">
              <mc:Choice xmlns:v="urn:schemas-microsoft-com:vml" Requires="v">
                <p:oleObj name="Prism 10" r:id="rId3" imgW="3570387" imgH="2619441" progId="Prism10.Document">
                  <p:embed/>
                </p:oleObj>
              </mc:Choice>
              <mc:Fallback>
                <p:oleObj name="Prism 10" r:id="rId3" imgW="3570387" imgH="2619441" progId="Prism10.Document">
                  <p:embed/>
                  <p:pic>
                    <p:nvPicPr>
                      <p:cNvPr id="6" name="Object 5">
                        <a:extLst>
                          <a:ext uri="{FF2B5EF4-FFF2-40B4-BE49-F238E27FC236}">
                            <a16:creationId xmlns:a16="http://schemas.microsoft.com/office/drawing/2014/main" id="{EBD38AD7-573D-3277-CBB5-5AC7FF2B8103}"/>
                          </a:ext>
                        </a:extLst>
                      </p:cNvPr>
                      <p:cNvPicPr/>
                      <p:nvPr/>
                    </p:nvPicPr>
                    <p:blipFill>
                      <a:blip r:embed="rId4"/>
                      <a:stretch>
                        <a:fillRect/>
                      </a:stretch>
                    </p:blipFill>
                    <p:spPr>
                      <a:xfrm>
                        <a:off x="3103450" y="1438275"/>
                        <a:ext cx="5985099" cy="4391025"/>
                      </a:xfrm>
                      <a:prstGeom prst="rect">
                        <a:avLst/>
                      </a:prstGeom>
                    </p:spPr>
                  </p:pic>
                </p:oleObj>
              </mc:Fallback>
            </mc:AlternateContent>
          </a:graphicData>
        </a:graphic>
      </p:graphicFrame>
    </p:spTree>
    <p:extLst>
      <p:ext uri="{BB962C8B-B14F-4D97-AF65-F5344CB8AC3E}">
        <p14:creationId xmlns:p14="http://schemas.microsoft.com/office/powerpoint/2010/main" val="19315303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D3DEE3-8C78-1E9A-8598-AE156202FE8A}"/>
            </a:ext>
          </a:extLst>
        </p:cNvPr>
        <p:cNvGrpSpPr/>
        <p:nvPr/>
      </p:nvGrpSpPr>
      <p:grpSpPr>
        <a:xfrm>
          <a:off x="0" y="0"/>
          <a:ext cx="0" cy="0"/>
          <a:chOff x="0" y="0"/>
          <a:chExt cx="0" cy="0"/>
        </a:xfrm>
      </p:grpSpPr>
      <p:pic>
        <p:nvPicPr>
          <p:cNvPr id="12" name="Dev 12 DS MC_2">
            <a:hlinkClick r:id="" action="ppaction://media"/>
            <a:extLst>
              <a:ext uri="{FF2B5EF4-FFF2-40B4-BE49-F238E27FC236}">
                <a16:creationId xmlns:a16="http://schemas.microsoft.com/office/drawing/2014/main" id="{9DA462E5-DB0E-BC11-64FC-E262EAE5C4B7}"/>
              </a:ext>
            </a:extLst>
          </p:cNvPr>
          <p:cNvPicPr>
            <a:picLocks noChangeAspect="1"/>
          </p:cNvPicPr>
          <p:nvPr>
            <a:videoFile r:link="rId2"/>
            <p:extLst>
              <p:ext uri="{DAA4B4D4-6D71-4841-9C94-3DE7FCFB9230}">
                <p14:media xmlns:p14="http://schemas.microsoft.com/office/powerpoint/2010/main" r:embed="rId1"/>
              </p:ext>
            </p:extLst>
          </p:nvPr>
        </p:nvPicPr>
        <p:blipFill>
          <a:blip r:embed="rId7"/>
          <a:stretch>
            <a:fillRect/>
          </a:stretch>
        </p:blipFill>
        <p:spPr>
          <a:xfrm>
            <a:off x="205582" y="2366737"/>
            <a:ext cx="6111855" cy="3108702"/>
          </a:xfrm>
          <a:prstGeom prst="rect">
            <a:avLst/>
          </a:prstGeom>
        </p:spPr>
      </p:pic>
      <p:sp>
        <p:nvSpPr>
          <p:cNvPr id="5" name="Title 1">
            <a:extLst>
              <a:ext uri="{FF2B5EF4-FFF2-40B4-BE49-F238E27FC236}">
                <a16:creationId xmlns:a16="http://schemas.microsoft.com/office/drawing/2014/main" id="{CFBE6BBB-E310-93F4-58DD-6F7F1D4589DA}"/>
              </a:ext>
            </a:extLst>
          </p:cNvPr>
          <p:cNvSpPr txBox="1">
            <a:spLocks/>
          </p:cNvSpPr>
          <p:nvPr/>
        </p:nvSpPr>
        <p:spPr bwMode="auto">
          <a:xfrm>
            <a:off x="0" y="238633"/>
            <a:ext cx="121920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Reduced Migration Seen Through the </a:t>
            </a:r>
            <a:r>
              <a:rPr lang="en-US" sz="3600" dirty="0">
                <a:solidFill>
                  <a:srgbClr val="003E74"/>
                </a:solidFill>
                <a:latin typeface="+mj-lt"/>
              </a:rPr>
              <a:t>5 </a:t>
            </a:r>
            <a:r>
              <a:rPr lang="el-GR" sz="3600" dirty="0">
                <a:solidFill>
                  <a:srgbClr val="003E74"/>
                </a:solidFill>
                <a:latin typeface="+mj-lt"/>
              </a:rPr>
              <a:t>μ</a:t>
            </a:r>
            <a:r>
              <a:rPr lang="en-US" sz="3600" dirty="0">
                <a:solidFill>
                  <a:srgbClr val="003E74"/>
                </a:solidFill>
                <a:latin typeface="+mj-lt"/>
              </a:rPr>
              <a:t>m Pores in Co-Culture</a:t>
            </a:r>
            <a:r>
              <a:rPr lang="en-US" sz="3600" dirty="0">
                <a:solidFill>
                  <a:srgbClr val="003E74"/>
                </a:solidFill>
                <a:latin typeface="+mj-lt"/>
                <a:cs typeface="+mj-cs"/>
              </a:rPr>
              <a:t> </a:t>
            </a:r>
          </a:p>
        </p:txBody>
      </p:sp>
      <p:pic>
        <p:nvPicPr>
          <p:cNvPr id="4" name="Dev 8 DS CC NS">
            <a:hlinkClick r:id="" action="ppaction://media"/>
            <a:extLst>
              <a:ext uri="{FF2B5EF4-FFF2-40B4-BE49-F238E27FC236}">
                <a16:creationId xmlns:a16="http://schemas.microsoft.com/office/drawing/2014/main" id="{83DAE92D-1558-9C29-DAB3-2EFF9F62309F}"/>
              </a:ext>
            </a:extLst>
          </p:cNvPr>
          <p:cNvPicPr>
            <a:picLocks noChangeAspect="1"/>
          </p:cNvPicPr>
          <p:nvPr>
            <a:videoFile r:link="rId4"/>
            <p:extLst>
              <p:ext uri="{DAA4B4D4-6D71-4841-9C94-3DE7FCFB9230}">
                <p14:media xmlns:p14="http://schemas.microsoft.com/office/powerpoint/2010/main" r:embed="rId3"/>
              </p:ext>
            </p:extLst>
          </p:nvPr>
        </p:nvPicPr>
        <p:blipFill>
          <a:blip r:embed="rId8"/>
          <a:stretch>
            <a:fillRect/>
          </a:stretch>
        </p:blipFill>
        <p:spPr>
          <a:xfrm>
            <a:off x="6535940" y="2366736"/>
            <a:ext cx="4922914" cy="3087375"/>
          </a:xfrm>
          <a:prstGeom prst="rect">
            <a:avLst/>
          </a:prstGeom>
        </p:spPr>
      </p:pic>
      <p:sp>
        <p:nvSpPr>
          <p:cNvPr id="7" name="TextBox 6">
            <a:extLst>
              <a:ext uri="{FF2B5EF4-FFF2-40B4-BE49-F238E27FC236}">
                <a16:creationId xmlns:a16="http://schemas.microsoft.com/office/drawing/2014/main" id="{EC92977F-684A-D50C-9390-CEAF3904C90F}"/>
              </a:ext>
            </a:extLst>
          </p:cNvPr>
          <p:cNvSpPr txBox="1"/>
          <p:nvPr/>
        </p:nvSpPr>
        <p:spPr>
          <a:xfrm>
            <a:off x="1204686" y="1417562"/>
            <a:ext cx="4412343" cy="646331"/>
          </a:xfrm>
          <a:prstGeom prst="rect">
            <a:avLst/>
          </a:prstGeom>
          <a:noFill/>
        </p:spPr>
        <p:txBody>
          <a:bodyPr wrap="square" rtlCol="0">
            <a:spAutoFit/>
          </a:bodyPr>
          <a:lstStyle/>
          <a:p>
            <a:pPr algn="ctr"/>
            <a:r>
              <a:rPr lang="en-US" sz="3600" dirty="0">
                <a:solidFill>
                  <a:srgbClr val="003E74"/>
                </a:solidFill>
                <a:latin typeface="+mj-lt"/>
              </a:rPr>
              <a:t>Monoculture</a:t>
            </a:r>
          </a:p>
        </p:txBody>
      </p:sp>
      <p:sp>
        <p:nvSpPr>
          <p:cNvPr id="8" name="TextBox 7">
            <a:extLst>
              <a:ext uri="{FF2B5EF4-FFF2-40B4-BE49-F238E27FC236}">
                <a16:creationId xmlns:a16="http://schemas.microsoft.com/office/drawing/2014/main" id="{9804B09A-C1D9-F2A6-ECEB-B6AF820A307B}"/>
              </a:ext>
            </a:extLst>
          </p:cNvPr>
          <p:cNvSpPr txBox="1"/>
          <p:nvPr/>
        </p:nvSpPr>
        <p:spPr>
          <a:xfrm>
            <a:off x="6891867" y="1417562"/>
            <a:ext cx="4412343" cy="646331"/>
          </a:xfrm>
          <a:prstGeom prst="rect">
            <a:avLst/>
          </a:prstGeom>
          <a:noFill/>
        </p:spPr>
        <p:txBody>
          <a:bodyPr wrap="square" rtlCol="0">
            <a:spAutoFit/>
          </a:bodyPr>
          <a:lstStyle/>
          <a:p>
            <a:pPr algn="ctr"/>
            <a:r>
              <a:rPr lang="en-US" sz="3600" dirty="0">
                <a:solidFill>
                  <a:srgbClr val="003E74"/>
                </a:solidFill>
                <a:latin typeface="+mj-lt"/>
              </a:rPr>
              <a:t>Co-Culture</a:t>
            </a:r>
          </a:p>
        </p:txBody>
      </p:sp>
      <p:sp>
        <p:nvSpPr>
          <p:cNvPr id="9" name="Slide Number Placeholder 3">
            <a:extLst>
              <a:ext uri="{FF2B5EF4-FFF2-40B4-BE49-F238E27FC236}">
                <a16:creationId xmlns:a16="http://schemas.microsoft.com/office/drawing/2014/main" id="{3515954E-68C1-69F2-DD86-3158B67196D0}"/>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23</a:t>
            </a:fld>
            <a:endParaRPr lang="en-US" dirty="0"/>
          </a:p>
        </p:txBody>
      </p:sp>
      <p:sp>
        <p:nvSpPr>
          <p:cNvPr id="3" name="TextBox 2">
            <a:extLst>
              <a:ext uri="{FF2B5EF4-FFF2-40B4-BE49-F238E27FC236}">
                <a16:creationId xmlns:a16="http://schemas.microsoft.com/office/drawing/2014/main" id="{2EC5C70E-4338-CF80-4136-26C57C8A3129}"/>
              </a:ext>
            </a:extLst>
          </p:cNvPr>
          <p:cNvSpPr txBox="1"/>
          <p:nvPr/>
        </p:nvSpPr>
        <p:spPr>
          <a:xfrm>
            <a:off x="4572001" y="2319392"/>
            <a:ext cx="1745436" cy="646331"/>
          </a:xfrm>
          <a:prstGeom prst="rect">
            <a:avLst/>
          </a:prstGeom>
          <a:noFill/>
        </p:spPr>
        <p:txBody>
          <a:bodyPr wrap="square" rtlCol="0">
            <a:spAutoFit/>
          </a:bodyPr>
          <a:lstStyle/>
          <a:p>
            <a:pPr algn="r"/>
            <a:r>
              <a:rPr lang="en-US" sz="1800" dirty="0">
                <a:solidFill>
                  <a:srgbClr val="0070C0"/>
                </a:solidFill>
              </a:rPr>
              <a:t>Hoechst</a:t>
            </a:r>
          </a:p>
          <a:p>
            <a:pPr algn="r"/>
            <a:r>
              <a:rPr lang="en-US" sz="1800" dirty="0" err="1">
                <a:solidFill>
                  <a:srgbClr val="00B050"/>
                </a:solidFill>
              </a:rPr>
              <a:t>VECad</a:t>
            </a:r>
            <a:endParaRPr lang="en-US" sz="1800" dirty="0">
              <a:solidFill>
                <a:srgbClr val="00B050"/>
              </a:solidFill>
            </a:endParaRPr>
          </a:p>
        </p:txBody>
      </p:sp>
      <p:sp>
        <p:nvSpPr>
          <p:cNvPr id="6" name="TextBox 5">
            <a:extLst>
              <a:ext uri="{FF2B5EF4-FFF2-40B4-BE49-F238E27FC236}">
                <a16:creationId xmlns:a16="http://schemas.microsoft.com/office/drawing/2014/main" id="{44CC9502-4658-7564-78C8-FA05CC00B483}"/>
              </a:ext>
            </a:extLst>
          </p:cNvPr>
          <p:cNvSpPr txBox="1"/>
          <p:nvPr/>
        </p:nvSpPr>
        <p:spPr>
          <a:xfrm>
            <a:off x="9759462" y="2319392"/>
            <a:ext cx="1745436" cy="923330"/>
          </a:xfrm>
          <a:prstGeom prst="rect">
            <a:avLst/>
          </a:prstGeom>
          <a:noFill/>
        </p:spPr>
        <p:txBody>
          <a:bodyPr wrap="square" rtlCol="0">
            <a:spAutoFit/>
          </a:bodyPr>
          <a:lstStyle/>
          <a:p>
            <a:pPr algn="r"/>
            <a:r>
              <a:rPr lang="en-US" sz="1800" dirty="0">
                <a:solidFill>
                  <a:srgbClr val="0070C0"/>
                </a:solidFill>
              </a:rPr>
              <a:t>Hoechst</a:t>
            </a:r>
          </a:p>
          <a:p>
            <a:pPr algn="r"/>
            <a:r>
              <a:rPr lang="en-US" sz="1800" dirty="0" err="1">
                <a:solidFill>
                  <a:srgbClr val="00B050"/>
                </a:solidFill>
              </a:rPr>
              <a:t>VECad</a:t>
            </a:r>
            <a:endParaRPr lang="en-US" sz="1800" dirty="0">
              <a:solidFill>
                <a:srgbClr val="00B050"/>
              </a:solidFill>
            </a:endParaRPr>
          </a:p>
          <a:p>
            <a:pPr algn="r"/>
            <a:r>
              <a:rPr lang="en-US" sz="1800" dirty="0">
                <a:solidFill>
                  <a:srgbClr val="FFC000"/>
                </a:solidFill>
              </a:rPr>
              <a:t>PDGFR</a:t>
            </a:r>
            <a:r>
              <a:rPr lang="el-GR" sz="1800" dirty="0">
                <a:solidFill>
                  <a:srgbClr val="FFC000"/>
                </a:solidFill>
              </a:rPr>
              <a:t>β</a:t>
            </a:r>
            <a:endParaRPr lang="en-US" sz="1800" dirty="0">
              <a:solidFill>
                <a:srgbClr val="FFC000"/>
              </a:solidFill>
            </a:endParaRPr>
          </a:p>
        </p:txBody>
      </p:sp>
    </p:spTree>
    <p:extLst>
      <p:ext uri="{BB962C8B-B14F-4D97-AF65-F5344CB8AC3E}">
        <p14:creationId xmlns:p14="http://schemas.microsoft.com/office/powerpoint/2010/main" val="74624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7855" fill="hold"/>
                                        <p:tgtEl>
                                          <p:spTgt spid="4"/>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8559" fill="hold"/>
                                        <p:tgtEl>
                                          <p:spTgt spid="1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4"/>
                </p:tgtEl>
              </p:cMediaNode>
            </p:video>
            <p:seq concurrent="1" nextAc="seek">
              <p:cTn id="12" restart="whenNotActive" fill="hold" evtFilter="cancelBubble" nodeType="interactiveSeq">
                <p:stCondLst>
                  <p:cond evt="onClick" delay="0">
                    <p:tgtEl>
                      <p:spTgt spid="4"/>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4"/>
                                        </p:tgtEl>
                                      </p:cBhvr>
                                    </p:cmd>
                                  </p:childTnLst>
                                </p:cTn>
                              </p:par>
                            </p:childTnLst>
                          </p:cTn>
                        </p:par>
                      </p:childTnLst>
                    </p:cTn>
                  </p:par>
                </p:childTnLst>
              </p:cTn>
              <p:nextCondLst>
                <p:cond evt="onClick" delay="0">
                  <p:tgtEl>
                    <p:spTgt spid="4"/>
                  </p:tgtEl>
                </p:cond>
              </p:nextCondLst>
            </p:seq>
            <p:video>
              <p:cMediaNode vol="80000">
                <p:cTn id="17" fill="hold" display="0">
                  <p:stCondLst>
                    <p:cond delay="indefinite"/>
                  </p:stCondLst>
                </p:cTn>
                <p:tgtEl>
                  <p:spTgt spid="12"/>
                </p:tgtEl>
              </p:cMediaNode>
            </p:video>
            <p:seq concurrent="1" nextAc="seek">
              <p:cTn id="18" restart="whenNotActive" fill="hold" evtFilter="cancelBubble" nodeType="interactiveSeq">
                <p:stCondLst>
                  <p:cond evt="onClick" delay="0">
                    <p:tgtEl>
                      <p:spTgt spid="12"/>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2"/>
                                        </p:tgtEl>
                                      </p:cBhvr>
                                    </p:cmd>
                                  </p:childTnLst>
                                </p:cTn>
                              </p:par>
                            </p:childTnLst>
                          </p:cTn>
                        </p:par>
                      </p:childTnLst>
                    </p:cTn>
                  </p:par>
                </p:childTnLst>
              </p:cTn>
              <p:nextCondLst>
                <p:cond evt="onClick" delay="0">
                  <p:tgtEl>
                    <p:spTgt spid="12"/>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03626D-2946-436C-FEAC-177009A92F4C}"/>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F73BEB1F-3A1A-AF2D-A3DE-366EECF5C1E8}"/>
              </a:ext>
            </a:extLst>
          </p:cNvPr>
          <p:cNvPicPr>
            <a:picLocks noChangeAspect="1"/>
          </p:cNvPicPr>
          <p:nvPr/>
        </p:nvPicPr>
        <p:blipFill rotWithShape="1">
          <a:blip r:embed="rId3"/>
          <a:srcRect t="11664"/>
          <a:stretch/>
        </p:blipFill>
        <p:spPr>
          <a:xfrm>
            <a:off x="151200" y="1676401"/>
            <a:ext cx="11799536" cy="4170464"/>
          </a:xfrm>
          <a:prstGeom prst="rect">
            <a:avLst/>
          </a:prstGeom>
        </p:spPr>
      </p:pic>
      <p:sp>
        <p:nvSpPr>
          <p:cNvPr id="5" name="Title 1">
            <a:extLst>
              <a:ext uri="{FF2B5EF4-FFF2-40B4-BE49-F238E27FC236}">
                <a16:creationId xmlns:a16="http://schemas.microsoft.com/office/drawing/2014/main" id="{68968DE5-2848-C378-6E16-C3EBDBAB8CA1}"/>
              </a:ext>
            </a:extLst>
          </p:cNvPr>
          <p:cNvSpPr txBox="1">
            <a:spLocks/>
          </p:cNvSpPr>
          <p:nvPr/>
        </p:nvSpPr>
        <p:spPr bwMode="auto">
          <a:xfrm>
            <a:off x="0" y="123170"/>
            <a:ext cx="12192000" cy="795946"/>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µ</a:t>
            </a:r>
            <a:r>
              <a:rPr lang="en-US" sz="3600" dirty="0" err="1">
                <a:solidFill>
                  <a:srgbClr val="003E74"/>
                </a:solidFill>
                <a:latin typeface="+mj-lt"/>
                <a:cs typeface="+mj-cs"/>
              </a:rPr>
              <a:t>SiM</a:t>
            </a:r>
            <a:r>
              <a:rPr lang="en-US" sz="3600" dirty="0">
                <a:solidFill>
                  <a:srgbClr val="003E74"/>
                </a:solidFill>
                <a:latin typeface="+mj-lt"/>
                <a:cs typeface="+mj-cs"/>
              </a:rPr>
              <a:t>-BBB Forms Tight Barrier Under Normal Conditions, but Becomes Leaky/Disrupted in Inflammatory Conditions</a:t>
            </a:r>
          </a:p>
        </p:txBody>
      </p:sp>
      <p:sp>
        <p:nvSpPr>
          <p:cNvPr id="7" name="Slide Number Placeholder 3">
            <a:extLst>
              <a:ext uri="{FF2B5EF4-FFF2-40B4-BE49-F238E27FC236}">
                <a16:creationId xmlns:a16="http://schemas.microsoft.com/office/drawing/2014/main" id="{1869BAA7-C5D9-FDFB-B030-A24D7ADBB97C}"/>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24</a:t>
            </a:fld>
            <a:endParaRPr lang="en-US" dirty="0"/>
          </a:p>
        </p:txBody>
      </p:sp>
      <p:sp>
        <p:nvSpPr>
          <p:cNvPr id="9" name="Rectangle 8">
            <a:extLst>
              <a:ext uri="{FF2B5EF4-FFF2-40B4-BE49-F238E27FC236}">
                <a16:creationId xmlns:a16="http://schemas.microsoft.com/office/drawing/2014/main" id="{918E69EC-0C87-826A-86A0-35CF937A4763}"/>
              </a:ext>
            </a:extLst>
          </p:cNvPr>
          <p:cNvSpPr/>
          <p:nvPr/>
        </p:nvSpPr>
        <p:spPr bwMode="auto">
          <a:xfrm>
            <a:off x="151200" y="1425600"/>
            <a:ext cx="604800" cy="864000"/>
          </a:xfrm>
          <a:prstGeom prst="rect">
            <a:avLst/>
          </a:prstGeom>
          <a:solidFill>
            <a:srgbClr val="FFFFFF"/>
          </a:solidFill>
          <a:ln w="9525"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10" name="Rectangle 9">
            <a:extLst>
              <a:ext uri="{FF2B5EF4-FFF2-40B4-BE49-F238E27FC236}">
                <a16:creationId xmlns:a16="http://schemas.microsoft.com/office/drawing/2014/main" id="{A1D05442-CEBF-ECF6-3139-444EB257FD03}"/>
              </a:ext>
            </a:extLst>
          </p:cNvPr>
          <p:cNvSpPr/>
          <p:nvPr/>
        </p:nvSpPr>
        <p:spPr bwMode="auto">
          <a:xfrm>
            <a:off x="4659600" y="1425600"/>
            <a:ext cx="604800" cy="864000"/>
          </a:xfrm>
          <a:prstGeom prst="rect">
            <a:avLst/>
          </a:prstGeom>
          <a:solidFill>
            <a:srgbClr val="FFFFFF"/>
          </a:solidFill>
          <a:ln w="9525" cap="flat" cmpd="sng" algn="ctr">
            <a:solidFill>
              <a:srgbClr val="FFFFFF"/>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2" name="TextBox 1">
            <a:extLst>
              <a:ext uri="{FF2B5EF4-FFF2-40B4-BE49-F238E27FC236}">
                <a16:creationId xmlns:a16="http://schemas.microsoft.com/office/drawing/2014/main" id="{E8024D24-112E-CC7F-4E74-EBE9437D5A1C}"/>
              </a:ext>
            </a:extLst>
          </p:cNvPr>
          <p:cNvSpPr txBox="1"/>
          <p:nvPr/>
        </p:nvSpPr>
        <p:spPr>
          <a:xfrm>
            <a:off x="8066314" y="6241036"/>
            <a:ext cx="4019705" cy="261610"/>
          </a:xfrm>
          <a:prstGeom prst="rect">
            <a:avLst/>
          </a:prstGeom>
          <a:noFill/>
        </p:spPr>
        <p:txBody>
          <a:bodyPr wrap="square" rtlCol="0">
            <a:spAutoFit/>
          </a:bodyPr>
          <a:lstStyle/>
          <a:p>
            <a:pPr algn="r"/>
            <a:r>
              <a:rPr lang="en-US" sz="1100" dirty="0">
                <a:solidFill>
                  <a:schemeClr val="bg2">
                    <a:lumMod val="20000"/>
                    <a:lumOff val="80000"/>
                  </a:schemeClr>
                </a:solidFill>
              </a:rPr>
              <a:t>McCloskey and Ahmed et. al. Under Review 2024</a:t>
            </a:r>
          </a:p>
        </p:txBody>
      </p:sp>
      <p:sp>
        <p:nvSpPr>
          <p:cNvPr id="3" name="TextBox 2">
            <a:extLst>
              <a:ext uri="{FF2B5EF4-FFF2-40B4-BE49-F238E27FC236}">
                <a16:creationId xmlns:a16="http://schemas.microsoft.com/office/drawing/2014/main" id="{5FC8614F-7FBC-9085-C8C7-4862EF410585}"/>
              </a:ext>
            </a:extLst>
          </p:cNvPr>
          <p:cNvSpPr txBox="1"/>
          <p:nvPr/>
        </p:nvSpPr>
        <p:spPr>
          <a:xfrm>
            <a:off x="5813843" y="5043099"/>
            <a:ext cx="282157" cy="276999"/>
          </a:xfrm>
          <a:prstGeom prst="rect">
            <a:avLst/>
          </a:prstGeom>
          <a:noFill/>
        </p:spPr>
        <p:txBody>
          <a:bodyPr wrap="square" rtlCol="0">
            <a:spAutoFit/>
          </a:bodyPr>
          <a:lstStyle/>
          <a:p>
            <a:r>
              <a:rPr lang="en-US" sz="1200" dirty="0"/>
              <a:t>-</a:t>
            </a:r>
          </a:p>
        </p:txBody>
      </p:sp>
      <p:sp>
        <p:nvSpPr>
          <p:cNvPr id="6" name="TextBox 5">
            <a:extLst>
              <a:ext uri="{FF2B5EF4-FFF2-40B4-BE49-F238E27FC236}">
                <a16:creationId xmlns:a16="http://schemas.microsoft.com/office/drawing/2014/main" id="{8C888B1F-CF89-7209-7D85-723B45C75385}"/>
              </a:ext>
            </a:extLst>
          </p:cNvPr>
          <p:cNvSpPr txBox="1"/>
          <p:nvPr/>
        </p:nvSpPr>
        <p:spPr>
          <a:xfrm>
            <a:off x="8495212" y="5047735"/>
            <a:ext cx="282157" cy="276999"/>
          </a:xfrm>
          <a:prstGeom prst="rect">
            <a:avLst/>
          </a:prstGeom>
          <a:noFill/>
        </p:spPr>
        <p:txBody>
          <a:bodyPr wrap="square" rtlCol="0">
            <a:spAutoFit/>
          </a:bodyPr>
          <a:lstStyle/>
          <a:p>
            <a:r>
              <a:rPr lang="en-US" sz="1200" dirty="0"/>
              <a:t>-</a:t>
            </a:r>
          </a:p>
        </p:txBody>
      </p:sp>
      <p:sp>
        <p:nvSpPr>
          <p:cNvPr id="8" name="TextBox 7">
            <a:extLst>
              <a:ext uri="{FF2B5EF4-FFF2-40B4-BE49-F238E27FC236}">
                <a16:creationId xmlns:a16="http://schemas.microsoft.com/office/drawing/2014/main" id="{ADCEA21C-FB77-C6C7-4F04-87ECADBA3CA9}"/>
              </a:ext>
            </a:extLst>
          </p:cNvPr>
          <p:cNvSpPr txBox="1"/>
          <p:nvPr/>
        </p:nvSpPr>
        <p:spPr>
          <a:xfrm>
            <a:off x="10732444" y="5043381"/>
            <a:ext cx="282157" cy="276999"/>
          </a:xfrm>
          <a:prstGeom prst="rect">
            <a:avLst/>
          </a:prstGeom>
          <a:noFill/>
        </p:spPr>
        <p:txBody>
          <a:bodyPr wrap="square" rtlCol="0">
            <a:spAutoFit/>
          </a:bodyPr>
          <a:lstStyle/>
          <a:p>
            <a:r>
              <a:rPr lang="en-US" sz="1200" dirty="0"/>
              <a:t>-</a:t>
            </a:r>
          </a:p>
        </p:txBody>
      </p:sp>
    </p:spTree>
    <p:extLst>
      <p:ext uri="{BB962C8B-B14F-4D97-AF65-F5344CB8AC3E}">
        <p14:creationId xmlns:p14="http://schemas.microsoft.com/office/powerpoint/2010/main" val="389626882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81140" y="2386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Addition of Pericytes Mediates Response to Inflammatory Stimuli on 3 </a:t>
            </a:r>
            <a:r>
              <a:rPr lang="el-GR" sz="3600" dirty="0">
                <a:solidFill>
                  <a:srgbClr val="003E74"/>
                </a:solidFill>
                <a:latin typeface="+mj-lt"/>
                <a:cs typeface="+mj-cs"/>
              </a:rPr>
              <a:t>μ</a:t>
            </a:r>
            <a:r>
              <a:rPr lang="en-US" sz="3600" dirty="0">
                <a:solidFill>
                  <a:srgbClr val="003E74"/>
                </a:solidFill>
                <a:latin typeface="+mj-lt"/>
                <a:cs typeface="+mj-cs"/>
              </a:rPr>
              <a:t>m Membranes</a:t>
            </a:r>
          </a:p>
        </p:txBody>
      </p:sp>
      <p:sp>
        <p:nvSpPr>
          <p:cNvPr id="4" name="Slide Number Placeholder 3">
            <a:extLst>
              <a:ext uri="{FF2B5EF4-FFF2-40B4-BE49-F238E27FC236}">
                <a16:creationId xmlns:a16="http://schemas.microsoft.com/office/drawing/2014/main" id="{AA28E57A-AF31-EE83-C33F-5FBC1F7D5697}"/>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25</a:t>
            </a:fld>
            <a:endParaRPr lang="en-US" dirty="0"/>
          </a:p>
        </p:txBody>
      </p:sp>
      <p:sp>
        <p:nvSpPr>
          <p:cNvPr id="3" name="TextBox 2">
            <a:extLst>
              <a:ext uri="{FF2B5EF4-FFF2-40B4-BE49-F238E27FC236}">
                <a16:creationId xmlns:a16="http://schemas.microsoft.com/office/drawing/2014/main" id="{F2D86DBB-E2E2-756B-AE16-87E6D1112087}"/>
              </a:ext>
            </a:extLst>
          </p:cNvPr>
          <p:cNvSpPr txBox="1"/>
          <p:nvPr/>
        </p:nvSpPr>
        <p:spPr>
          <a:xfrm>
            <a:off x="0" y="5900701"/>
            <a:ext cx="3816350" cy="307777"/>
          </a:xfrm>
          <a:prstGeom prst="rect">
            <a:avLst/>
          </a:prstGeom>
          <a:noFill/>
        </p:spPr>
        <p:txBody>
          <a:bodyPr wrap="square" rtlCol="0">
            <a:spAutoFit/>
          </a:bodyPr>
          <a:lstStyle/>
          <a:p>
            <a:r>
              <a:rPr lang="en-US" sz="1400" dirty="0">
                <a:latin typeface="+mj-lt"/>
              </a:rPr>
              <a:t>2-way ANOVA, *** p&lt;0.001, **** p&lt;0.0001</a:t>
            </a:r>
          </a:p>
        </p:txBody>
      </p:sp>
      <p:sp>
        <p:nvSpPr>
          <p:cNvPr id="10" name="TextBox 9">
            <a:extLst>
              <a:ext uri="{FF2B5EF4-FFF2-40B4-BE49-F238E27FC236}">
                <a16:creationId xmlns:a16="http://schemas.microsoft.com/office/drawing/2014/main" id="{4B1A4865-D148-58C6-CC36-1080265D279C}"/>
              </a:ext>
            </a:extLst>
          </p:cNvPr>
          <p:cNvSpPr txBox="1"/>
          <p:nvPr/>
        </p:nvSpPr>
        <p:spPr>
          <a:xfrm>
            <a:off x="5333999" y="5845210"/>
            <a:ext cx="6753225" cy="369332"/>
          </a:xfrm>
          <a:prstGeom prst="rect">
            <a:avLst/>
          </a:prstGeom>
          <a:noFill/>
        </p:spPr>
        <p:txBody>
          <a:bodyPr wrap="square" rtlCol="0">
            <a:spAutoFit/>
          </a:bodyPr>
          <a:lstStyle/>
          <a:p>
            <a:r>
              <a:rPr lang="en-US" sz="1800" dirty="0">
                <a:latin typeface="+mj-lt"/>
              </a:rPr>
              <a:t>Stimulated for 16-20 </a:t>
            </a:r>
            <a:r>
              <a:rPr lang="en-US" sz="1800" dirty="0" err="1">
                <a:latin typeface="+mj-lt"/>
              </a:rPr>
              <a:t>hrs</a:t>
            </a:r>
            <a:r>
              <a:rPr lang="en-US" sz="1800" dirty="0">
                <a:latin typeface="+mj-lt"/>
              </a:rPr>
              <a:t> with 10pg/mL each of TNF</a:t>
            </a:r>
            <a:r>
              <a:rPr lang="el-GR" sz="1800" dirty="0">
                <a:latin typeface="+mj-lt"/>
              </a:rPr>
              <a:t>α</a:t>
            </a:r>
            <a:r>
              <a:rPr lang="en-US" sz="1800" dirty="0">
                <a:latin typeface="+mj-lt"/>
              </a:rPr>
              <a:t>, IL-1</a:t>
            </a:r>
            <a:r>
              <a:rPr lang="el-GR" sz="1800" dirty="0">
                <a:latin typeface="+mj-lt"/>
              </a:rPr>
              <a:t>β</a:t>
            </a:r>
            <a:r>
              <a:rPr lang="en-US" sz="1800" dirty="0">
                <a:latin typeface="+mj-lt"/>
              </a:rPr>
              <a:t>, and IFN</a:t>
            </a:r>
            <a:r>
              <a:rPr lang="el-GR" sz="1800" dirty="0">
                <a:latin typeface="+mj-lt"/>
              </a:rPr>
              <a:t>γ</a:t>
            </a:r>
            <a:endParaRPr lang="en-US" sz="1800" dirty="0">
              <a:latin typeface="+mj-lt"/>
            </a:endParaRPr>
          </a:p>
        </p:txBody>
      </p:sp>
      <p:graphicFrame>
        <p:nvGraphicFramePr>
          <p:cNvPr id="13" name="Object 12">
            <a:extLst>
              <a:ext uri="{FF2B5EF4-FFF2-40B4-BE49-F238E27FC236}">
                <a16:creationId xmlns:a16="http://schemas.microsoft.com/office/drawing/2014/main" id="{A1D5115E-47BF-C9DA-EE4A-C73017F50395}"/>
              </a:ext>
            </a:extLst>
          </p:cNvPr>
          <p:cNvGraphicFramePr>
            <a:graphicFrameLocks noChangeAspect="1"/>
          </p:cNvGraphicFramePr>
          <p:nvPr>
            <p:extLst>
              <p:ext uri="{D42A27DB-BD31-4B8C-83A1-F6EECF244321}">
                <p14:modId xmlns:p14="http://schemas.microsoft.com/office/powerpoint/2010/main" val="3915978168"/>
              </p:ext>
            </p:extLst>
          </p:nvPr>
        </p:nvGraphicFramePr>
        <p:xfrm>
          <a:off x="246062" y="2074159"/>
          <a:ext cx="4402137" cy="3260725"/>
        </p:xfrm>
        <a:graphic>
          <a:graphicData uri="http://schemas.openxmlformats.org/presentationml/2006/ole">
            <mc:AlternateContent xmlns:mc="http://schemas.openxmlformats.org/markup-compatibility/2006">
              <mc:Choice xmlns:v="urn:schemas-microsoft-com:vml" Requires="v">
                <p:oleObj name="Prism 10" r:id="rId3" imgW="4402241" imgH="3260892" progId="Prism10.Document">
                  <p:embed/>
                </p:oleObj>
              </mc:Choice>
              <mc:Fallback>
                <p:oleObj name="Prism 10" r:id="rId3" imgW="4402241" imgH="3260892" progId="Prism10.Document">
                  <p:embed/>
                  <p:pic>
                    <p:nvPicPr>
                      <p:cNvPr id="13" name="Object 12">
                        <a:extLst>
                          <a:ext uri="{FF2B5EF4-FFF2-40B4-BE49-F238E27FC236}">
                            <a16:creationId xmlns:a16="http://schemas.microsoft.com/office/drawing/2014/main" id="{A1D5115E-47BF-C9DA-EE4A-C73017F50395}"/>
                          </a:ext>
                        </a:extLst>
                      </p:cNvPr>
                      <p:cNvPicPr/>
                      <p:nvPr/>
                    </p:nvPicPr>
                    <p:blipFill>
                      <a:blip r:embed="rId4"/>
                      <a:stretch>
                        <a:fillRect/>
                      </a:stretch>
                    </p:blipFill>
                    <p:spPr>
                      <a:xfrm>
                        <a:off x="246062" y="2074159"/>
                        <a:ext cx="4402137" cy="3260725"/>
                      </a:xfrm>
                      <a:prstGeom prst="rect">
                        <a:avLst/>
                      </a:prstGeom>
                      <a:solidFill>
                        <a:srgbClr val="FFFFFF"/>
                      </a:solidFill>
                      <a:ln w="57150">
                        <a:solidFill>
                          <a:schemeClr val="tx1"/>
                        </a:solidFill>
                      </a:ln>
                    </p:spPr>
                  </p:pic>
                </p:oleObj>
              </mc:Fallback>
            </mc:AlternateContent>
          </a:graphicData>
        </a:graphic>
      </p:graphicFrame>
      <p:graphicFrame>
        <p:nvGraphicFramePr>
          <p:cNvPr id="14" name="Object 13">
            <a:extLst>
              <a:ext uri="{FF2B5EF4-FFF2-40B4-BE49-F238E27FC236}">
                <a16:creationId xmlns:a16="http://schemas.microsoft.com/office/drawing/2014/main" id="{BCBFF748-449E-3F6B-654F-1C62D747D5AB}"/>
              </a:ext>
            </a:extLst>
          </p:cNvPr>
          <p:cNvGraphicFramePr>
            <a:graphicFrameLocks noChangeAspect="1"/>
          </p:cNvGraphicFramePr>
          <p:nvPr>
            <p:extLst>
              <p:ext uri="{D42A27DB-BD31-4B8C-83A1-F6EECF244321}">
                <p14:modId xmlns:p14="http://schemas.microsoft.com/office/powerpoint/2010/main" val="3634712172"/>
              </p:ext>
            </p:extLst>
          </p:nvPr>
        </p:nvGraphicFramePr>
        <p:xfrm>
          <a:off x="4648199" y="2074159"/>
          <a:ext cx="4728648" cy="3260725"/>
        </p:xfrm>
        <a:graphic>
          <a:graphicData uri="http://schemas.openxmlformats.org/presentationml/2006/ole">
            <mc:AlternateContent xmlns:mc="http://schemas.openxmlformats.org/markup-compatibility/2006">
              <mc:Choice xmlns:v="urn:schemas-microsoft-com:vml" Requires="v">
                <p:oleObj name="Prism 10" r:id="rId5" imgW="4413040" imgH="3043116" progId="Prism10.Document">
                  <p:embed/>
                </p:oleObj>
              </mc:Choice>
              <mc:Fallback>
                <p:oleObj name="Prism 10" r:id="rId5" imgW="4413040" imgH="3043116" progId="Prism10.Document">
                  <p:embed/>
                  <p:pic>
                    <p:nvPicPr>
                      <p:cNvPr id="14" name="Object 13">
                        <a:extLst>
                          <a:ext uri="{FF2B5EF4-FFF2-40B4-BE49-F238E27FC236}">
                            <a16:creationId xmlns:a16="http://schemas.microsoft.com/office/drawing/2014/main" id="{BCBFF748-449E-3F6B-654F-1C62D747D5AB}"/>
                          </a:ext>
                        </a:extLst>
                      </p:cNvPr>
                      <p:cNvPicPr/>
                      <p:nvPr/>
                    </p:nvPicPr>
                    <p:blipFill>
                      <a:blip r:embed="rId6"/>
                      <a:stretch>
                        <a:fillRect/>
                      </a:stretch>
                    </p:blipFill>
                    <p:spPr>
                      <a:xfrm>
                        <a:off x="4648199" y="2074159"/>
                        <a:ext cx="4728648" cy="3260725"/>
                      </a:xfrm>
                      <a:prstGeom prst="rect">
                        <a:avLst/>
                      </a:prstGeom>
                      <a:solidFill>
                        <a:srgbClr val="FFFFFF"/>
                      </a:solidFill>
                      <a:ln w="57150">
                        <a:solidFill>
                          <a:schemeClr val="tx1"/>
                        </a:solidFill>
                      </a:ln>
                    </p:spPr>
                  </p:pic>
                </p:oleObj>
              </mc:Fallback>
            </mc:AlternateContent>
          </a:graphicData>
        </a:graphic>
      </p:graphicFrame>
      <p:grpSp>
        <p:nvGrpSpPr>
          <p:cNvPr id="25" name="Group 24">
            <a:extLst>
              <a:ext uri="{FF2B5EF4-FFF2-40B4-BE49-F238E27FC236}">
                <a16:creationId xmlns:a16="http://schemas.microsoft.com/office/drawing/2014/main" id="{DC86AF3D-0690-DC18-570C-A3D0506D614B}"/>
              </a:ext>
            </a:extLst>
          </p:cNvPr>
          <p:cNvGrpSpPr/>
          <p:nvPr/>
        </p:nvGrpSpPr>
        <p:grpSpPr>
          <a:xfrm>
            <a:off x="9433997" y="2013893"/>
            <a:ext cx="2653227" cy="3320991"/>
            <a:chOff x="9202223" y="2020243"/>
            <a:chExt cx="2653227" cy="3320991"/>
          </a:xfrm>
        </p:grpSpPr>
        <p:pic>
          <p:nvPicPr>
            <p:cNvPr id="20" name="Screenshot 2024-04-28 at 4.47.42 AM.png" descr="Screenshot 2024-04-28 at 4.47.42 AM.png">
              <a:extLst>
                <a:ext uri="{FF2B5EF4-FFF2-40B4-BE49-F238E27FC236}">
                  <a16:creationId xmlns:a16="http://schemas.microsoft.com/office/drawing/2014/main" id="{4BC3AABE-ACF9-413C-7B14-BAC8548A43DC}"/>
                </a:ext>
              </a:extLst>
            </p:cNvPr>
            <p:cNvPicPr>
              <a:picLocks noChangeAspect="1"/>
            </p:cNvPicPr>
            <p:nvPr/>
          </p:nvPicPr>
          <p:blipFill>
            <a:blip r:embed="rId7"/>
            <a:stretch>
              <a:fillRect/>
            </a:stretch>
          </p:blipFill>
          <p:spPr>
            <a:xfrm>
              <a:off x="9202223" y="2080509"/>
              <a:ext cx="2470010" cy="3260725"/>
            </a:xfrm>
            <a:prstGeom prst="rect">
              <a:avLst/>
            </a:prstGeom>
            <a:ln w="50800" cap="flat">
              <a:solidFill>
                <a:srgbClr val="000000"/>
              </a:solidFill>
              <a:prstDash val="solid"/>
              <a:miter lim="400000"/>
            </a:ln>
            <a:effectLst/>
          </p:spPr>
        </p:pic>
        <p:sp>
          <p:nvSpPr>
            <p:cNvPr id="24" name="TextBox 23">
              <a:extLst>
                <a:ext uri="{FF2B5EF4-FFF2-40B4-BE49-F238E27FC236}">
                  <a16:creationId xmlns:a16="http://schemas.microsoft.com/office/drawing/2014/main" id="{17614FAC-F5B7-211F-7078-749B81F5E49C}"/>
                </a:ext>
              </a:extLst>
            </p:cNvPr>
            <p:cNvSpPr txBox="1"/>
            <p:nvPr/>
          </p:nvSpPr>
          <p:spPr>
            <a:xfrm>
              <a:off x="9673941" y="2020243"/>
              <a:ext cx="2181509" cy="369332"/>
            </a:xfrm>
            <a:prstGeom prst="rect">
              <a:avLst/>
            </a:prstGeom>
            <a:noFill/>
          </p:spPr>
          <p:txBody>
            <a:bodyPr wrap="square">
              <a:spAutoFit/>
            </a:bodyPr>
            <a:lstStyle/>
            <a:p>
              <a:r>
                <a:rPr lang="en-US" sz="1800" b="1" dirty="0"/>
                <a:t>0.7% 3um DS</a:t>
              </a:r>
            </a:p>
          </p:txBody>
        </p:sp>
      </p:grpSp>
      <p:sp>
        <p:nvSpPr>
          <p:cNvPr id="26" name="TextBox 25">
            <a:extLst>
              <a:ext uri="{FF2B5EF4-FFF2-40B4-BE49-F238E27FC236}">
                <a16:creationId xmlns:a16="http://schemas.microsoft.com/office/drawing/2014/main" id="{25A10C53-4B15-6AD4-87C5-635D9200674A}"/>
              </a:ext>
            </a:extLst>
          </p:cNvPr>
          <p:cNvSpPr txBox="1"/>
          <p:nvPr/>
        </p:nvSpPr>
        <p:spPr>
          <a:xfrm>
            <a:off x="246062" y="1481647"/>
            <a:ext cx="11774488" cy="461665"/>
          </a:xfrm>
          <a:prstGeom prst="rect">
            <a:avLst/>
          </a:prstGeom>
          <a:noFill/>
        </p:spPr>
        <p:txBody>
          <a:bodyPr wrap="square" rtlCol="0">
            <a:spAutoFit/>
          </a:bodyPr>
          <a:lstStyle/>
          <a:p>
            <a:r>
              <a:rPr lang="en-US" dirty="0"/>
              <a:t>Less Permeability Increase and Neutrophil Transmigration with Pericytes on 3 </a:t>
            </a:r>
            <a:r>
              <a:rPr lang="el-GR" dirty="0"/>
              <a:t>μ</a:t>
            </a:r>
            <a:r>
              <a:rPr lang="en-US" dirty="0"/>
              <a:t>m DS</a:t>
            </a:r>
          </a:p>
        </p:txBody>
      </p:sp>
    </p:spTree>
    <p:extLst>
      <p:ext uri="{BB962C8B-B14F-4D97-AF65-F5344CB8AC3E}">
        <p14:creationId xmlns:p14="http://schemas.microsoft.com/office/powerpoint/2010/main" val="24497699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01AE8D-AF34-D934-52AE-175D9D4622A1}"/>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059FB8B5-FEB2-F777-2805-266FA9BC2865}"/>
              </a:ext>
            </a:extLst>
          </p:cNvPr>
          <p:cNvSpPr txBox="1">
            <a:spLocks/>
          </p:cNvSpPr>
          <p:nvPr/>
        </p:nvSpPr>
        <p:spPr bwMode="auto">
          <a:xfrm>
            <a:off x="1" y="238633"/>
            <a:ext cx="12148456"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Acknowledgements</a:t>
            </a:r>
          </a:p>
        </p:txBody>
      </p:sp>
      <p:sp>
        <p:nvSpPr>
          <p:cNvPr id="4" name="TextBox 3">
            <a:extLst>
              <a:ext uri="{FF2B5EF4-FFF2-40B4-BE49-F238E27FC236}">
                <a16:creationId xmlns:a16="http://schemas.microsoft.com/office/drawing/2014/main" id="{9A287118-B44A-FD95-8123-E67D9D721928}"/>
              </a:ext>
            </a:extLst>
          </p:cNvPr>
          <p:cNvSpPr txBox="1"/>
          <p:nvPr/>
        </p:nvSpPr>
        <p:spPr>
          <a:xfrm>
            <a:off x="616921" y="1539368"/>
            <a:ext cx="2839932" cy="5016758"/>
          </a:xfrm>
          <a:prstGeom prst="rect">
            <a:avLst/>
          </a:prstGeom>
          <a:noFill/>
        </p:spPr>
        <p:txBody>
          <a:bodyPr wrap="square" numCol="1" rtlCol="0">
            <a:spAutoFit/>
          </a:bodyPr>
          <a:lstStyle/>
          <a:p>
            <a:r>
              <a:rPr lang="en-US" sz="1600" b="1" dirty="0">
                <a:latin typeface="Arial" panose="020B0604020202020204" pitchFamily="34" charset="0"/>
                <a:cs typeface="Arial" panose="020B0604020202020204" pitchFamily="34" charset="0"/>
              </a:rPr>
              <a:t>McGrath Lab</a:t>
            </a:r>
          </a:p>
          <a:p>
            <a:r>
              <a:rPr lang="en-US" sz="1600" dirty="0">
                <a:latin typeface="Arial" panose="020B0604020202020204" pitchFamily="34" charset="0"/>
                <a:cs typeface="Arial" panose="020B0604020202020204" pitchFamily="34" charset="0"/>
              </a:rPr>
              <a:t>James McGrath, Ph.D.</a:t>
            </a:r>
          </a:p>
          <a:p>
            <a:r>
              <a:rPr lang="en-US" sz="1600" dirty="0">
                <a:cs typeface="Arial" panose="020B0604020202020204" pitchFamily="34" charset="0"/>
              </a:rPr>
              <a:t>Jonathan Flax, M.D.</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Michael </a:t>
            </a:r>
            <a:r>
              <a:rPr lang="en-US" sz="1600" dirty="0" err="1">
                <a:latin typeface="Arial" panose="020B0604020202020204" pitchFamily="34" charset="0"/>
                <a:cs typeface="Arial" panose="020B0604020202020204" pitchFamily="34" charset="0"/>
              </a:rPr>
              <a:t>Klaczko</a:t>
            </a:r>
            <a:r>
              <a:rPr lang="en-US" sz="1600" dirty="0">
                <a:latin typeface="Arial" panose="020B0604020202020204" pitchFamily="34" charset="0"/>
                <a:cs typeface="Arial" panose="020B0604020202020204" pitchFamily="34" charset="0"/>
              </a:rPr>
              <a:t>, Ph.D.</a:t>
            </a:r>
          </a:p>
          <a:p>
            <a:r>
              <a:rPr lang="en-US" sz="1600" dirty="0">
                <a:latin typeface="Arial" panose="020B0604020202020204" pitchFamily="34" charset="0"/>
                <a:cs typeface="Arial" panose="020B0604020202020204" pitchFamily="34" charset="0"/>
              </a:rPr>
              <a:t>Samantha </a:t>
            </a:r>
            <a:r>
              <a:rPr lang="en-US" sz="1600" dirty="0" err="1">
                <a:latin typeface="Arial" panose="020B0604020202020204" pitchFamily="34" charset="0"/>
                <a:cs typeface="Arial" panose="020B0604020202020204" pitchFamily="34" charset="0"/>
              </a:rPr>
              <a:t>Romanick</a:t>
            </a:r>
            <a:r>
              <a:rPr lang="en-US" sz="1600" dirty="0">
                <a:latin typeface="Arial" panose="020B0604020202020204" pitchFamily="34" charset="0"/>
                <a:cs typeface="Arial" panose="020B0604020202020204" pitchFamily="34" charset="0"/>
              </a:rPr>
              <a:t>, Ph.D.</a:t>
            </a:r>
          </a:p>
          <a:p>
            <a:r>
              <a:rPr lang="en-US" sz="1600" dirty="0">
                <a:latin typeface="Arial" panose="020B0604020202020204" pitchFamily="34" charset="0"/>
                <a:cs typeface="Arial" panose="020B0604020202020204" pitchFamily="34" charset="0"/>
              </a:rPr>
              <a:t>Danial Ahmad, Ph.D.</a:t>
            </a:r>
          </a:p>
          <a:p>
            <a:r>
              <a:rPr lang="en-US" sz="1600" dirty="0">
                <a:cs typeface="Arial" panose="020B0604020202020204" pitchFamily="34" charset="0"/>
              </a:rPr>
              <a:t>Chloe (</a:t>
            </a:r>
            <a:r>
              <a:rPr lang="en-US" sz="1600" dirty="0" err="1">
                <a:cs typeface="Arial" panose="020B0604020202020204" pitchFamily="34" charset="0"/>
              </a:rPr>
              <a:t>Kaihua</a:t>
            </a:r>
            <a:r>
              <a:rPr lang="en-US" sz="1600" dirty="0">
                <a:cs typeface="Arial" panose="020B0604020202020204" pitchFamily="34" charset="0"/>
              </a:rPr>
              <a:t>) Chen, M.S.</a:t>
            </a:r>
            <a:endParaRPr lang="en-US" sz="1600" dirty="0">
              <a:latin typeface="Arial" panose="020B0604020202020204" pitchFamily="34" charset="0"/>
              <a:cs typeface="Arial" panose="020B0604020202020204" pitchFamily="34" charset="0"/>
            </a:endParaRPr>
          </a:p>
          <a:p>
            <a:r>
              <a:rPr lang="en-US" sz="1600" dirty="0">
                <a:latin typeface="Arial" panose="020B0604020202020204" pitchFamily="34" charset="0"/>
                <a:cs typeface="Arial" panose="020B0604020202020204" pitchFamily="34" charset="0"/>
              </a:rPr>
              <a:t>Samuel Walker, M.S.</a:t>
            </a:r>
          </a:p>
          <a:p>
            <a:r>
              <a:rPr lang="en-US" sz="1600" dirty="0">
                <a:latin typeface="Arial" panose="020B0604020202020204" pitchFamily="34" charset="0"/>
                <a:cs typeface="Arial" panose="020B0604020202020204" pitchFamily="34" charset="0"/>
              </a:rPr>
              <a:t>Isabelle Linares, M.S.</a:t>
            </a:r>
          </a:p>
          <a:p>
            <a:r>
              <a:rPr lang="en-US" sz="1600" dirty="0">
                <a:cs typeface="Arial" panose="020B0604020202020204" pitchFamily="34" charset="0"/>
              </a:rPr>
              <a:t>Arvind </a:t>
            </a:r>
            <a:r>
              <a:rPr lang="en-US" sz="1600" dirty="0" err="1">
                <a:cs typeface="Arial" panose="020B0604020202020204" pitchFamily="34" charset="0"/>
              </a:rPr>
              <a:t>Srivatsava</a:t>
            </a:r>
            <a:r>
              <a:rPr lang="en-US" sz="1600" dirty="0">
                <a:cs typeface="Arial" panose="020B0604020202020204" pitchFamily="34" charset="0"/>
              </a:rPr>
              <a:t>, M.S.</a:t>
            </a:r>
          </a:p>
          <a:p>
            <a:r>
              <a:rPr lang="en-US" sz="1600" dirty="0">
                <a:latin typeface="Arial" panose="020B0604020202020204" pitchFamily="34" charset="0"/>
                <a:cs typeface="Arial" panose="020B0604020202020204" pitchFamily="34" charset="0"/>
              </a:rPr>
              <a:t>Kevin Ling, M.S.</a:t>
            </a:r>
          </a:p>
          <a:p>
            <a:r>
              <a:rPr lang="en-US" sz="1600" dirty="0">
                <a:cs typeface="Arial" panose="020B0604020202020204" pitchFamily="34" charset="0"/>
              </a:rPr>
              <a:t>Yuxuan (Savin) Liu, M.S.</a:t>
            </a:r>
          </a:p>
          <a:p>
            <a:r>
              <a:rPr lang="en-US" sz="1600" dirty="0">
                <a:latin typeface="Arial" panose="020B0604020202020204" pitchFamily="34" charset="0"/>
                <a:cs typeface="Arial" panose="020B0604020202020204" pitchFamily="34" charset="0"/>
              </a:rPr>
              <a:t>Alexis </a:t>
            </a:r>
            <a:r>
              <a:rPr lang="en-US" sz="1600" dirty="0" err="1">
                <a:latin typeface="Arial" panose="020B0604020202020204" pitchFamily="34" charset="0"/>
                <a:cs typeface="Arial" panose="020B0604020202020204" pitchFamily="34" charset="0"/>
              </a:rPr>
              <a:t>Feidler</a:t>
            </a:r>
            <a:r>
              <a:rPr lang="en-US" sz="1600" dirty="0">
                <a:latin typeface="Arial" panose="020B0604020202020204" pitchFamily="34" charset="0"/>
                <a:cs typeface="Arial" panose="020B0604020202020204" pitchFamily="34" charset="0"/>
              </a:rPr>
              <a:t>, M.S.</a:t>
            </a:r>
          </a:p>
          <a:p>
            <a:r>
              <a:rPr lang="en-US" sz="1600" dirty="0">
                <a:latin typeface="Arial" panose="020B0604020202020204" pitchFamily="34" charset="0"/>
                <a:cs typeface="Arial" panose="020B0604020202020204" pitchFamily="34" charset="0"/>
              </a:rPr>
              <a:t>Victor Zhang, M.S.</a:t>
            </a:r>
          </a:p>
          <a:p>
            <a:r>
              <a:rPr lang="en-US" sz="1600" dirty="0">
                <a:cs typeface="Arial" panose="020B0604020202020204" pitchFamily="34" charset="0"/>
              </a:rPr>
              <a:t>Ahmet Gurcan</a:t>
            </a:r>
            <a:endParaRPr lang="en-US" sz="1600" dirty="0">
              <a:latin typeface="Arial" panose="020B0604020202020204" pitchFamily="34" charset="0"/>
              <a:cs typeface="Arial" panose="020B0604020202020204" pitchFamily="34" charset="0"/>
            </a:endParaRPr>
          </a:p>
          <a:p>
            <a:endParaRPr lang="en-US" sz="1600" i="1" dirty="0">
              <a:latin typeface="Arial" panose="020B0604020202020204" pitchFamily="34" charset="0"/>
              <a:cs typeface="Arial" panose="020B0604020202020204" pitchFamily="34" charset="0"/>
            </a:endParaRPr>
          </a:p>
          <a:p>
            <a:r>
              <a:rPr lang="en-US" sz="1600" b="1" dirty="0">
                <a:latin typeface="Arial" panose="020B0604020202020204" pitchFamily="34" charset="0"/>
                <a:cs typeface="Arial" panose="020B0604020202020204" pitchFamily="34" charset="0"/>
              </a:rPr>
              <a:t>McGrath Lab Alumni</a:t>
            </a:r>
          </a:p>
          <a:p>
            <a:r>
              <a:rPr lang="en-US" sz="1600" i="1" dirty="0">
                <a:latin typeface="Arial" panose="020B0604020202020204" pitchFamily="34" charset="0"/>
                <a:cs typeface="Arial" panose="020B0604020202020204" pitchFamily="34" charset="0"/>
              </a:rPr>
              <a:t>Molly McCloskey, Ph.D.</a:t>
            </a:r>
          </a:p>
          <a:p>
            <a:endParaRPr lang="en-US" sz="1600" i="1"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B5F20B5E-6932-2DE1-50E0-D41FAE9CE4DD}"/>
              </a:ext>
            </a:extLst>
          </p:cNvPr>
          <p:cNvSpPr txBox="1"/>
          <p:nvPr/>
        </p:nvSpPr>
        <p:spPr>
          <a:xfrm>
            <a:off x="6096000" y="1491402"/>
            <a:ext cx="2839931" cy="2062103"/>
          </a:xfrm>
          <a:prstGeom prst="rect">
            <a:avLst/>
          </a:prstGeom>
          <a:noFill/>
        </p:spPr>
        <p:txBody>
          <a:bodyPr wrap="square" rtlCol="0">
            <a:spAutoFit/>
          </a:bodyPr>
          <a:lstStyle/>
          <a:p>
            <a:r>
              <a:rPr lang="en-US" sz="1600" b="1" dirty="0">
                <a:latin typeface="Arial" panose="020B0604020202020204" pitchFamily="34" charset="0"/>
                <a:cs typeface="Arial" panose="020B0604020202020204" pitchFamily="34" charset="0"/>
              </a:rPr>
              <a:t>Graduate Committee</a:t>
            </a:r>
          </a:p>
          <a:p>
            <a:r>
              <a:rPr lang="en-US" sz="1600" dirty="0">
                <a:latin typeface="Arial" panose="020B0604020202020204" pitchFamily="34" charset="0"/>
                <a:cs typeface="Arial" panose="020B0604020202020204" pitchFamily="34" charset="0"/>
              </a:rPr>
              <a:t>Lisa </a:t>
            </a:r>
            <a:r>
              <a:rPr lang="en-US" sz="1600" dirty="0" err="1">
                <a:latin typeface="Arial" panose="020B0604020202020204" pitchFamily="34" charset="0"/>
                <a:cs typeface="Arial" panose="020B0604020202020204" pitchFamily="34" charset="0"/>
              </a:rPr>
              <a:t>DeLouise</a:t>
            </a:r>
            <a:r>
              <a:rPr lang="en-US" sz="1600" dirty="0">
                <a:latin typeface="Arial" panose="020B0604020202020204" pitchFamily="34" charset="0"/>
                <a:cs typeface="Arial" panose="020B0604020202020204" pitchFamily="34" charset="0"/>
              </a:rPr>
              <a:t>, Ph.D.</a:t>
            </a:r>
          </a:p>
          <a:p>
            <a:r>
              <a:rPr lang="en-US" sz="1600" dirty="0">
                <a:cs typeface="Arial" panose="020B0604020202020204" pitchFamily="34" charset="0"/>
              </a:rPr>
              <a:t>David Dean</a:t>
            </a:r>
            <a:r>
              <a:rPr lang="en-US" sz="1600" dirty="0">
                <a:latin typeface="Arial" panose="020B0604020202020204" pitchFamily="34" charset="0"/>
                <a:cs typeface="Arial" panose="020B0604020202020204" pitchFamily="34" charset="0"/>
              </a:rPr>
              <a:t>, Ph.D.</a:t>
            </a:r>
          </a:p>
          <a:p>
            <a:r>
              <a:rPr lang="en-US" sz="1600" dirty="0">
                <a:latin typeface="Arial" panose="020B0604020202020204" pitchFamily="34" charset="0"/>
                <a:cs typeface="Arial" panose="020B0604020202020204" pitchFamily="34" charset="0"/>
              </a:rPr>
              <a:t>Harris </a:t>
            </a:r>
            <a:r>
              <a:rPr lang="en-US" sz="1600" dirty="0" err="1">
                <a:latin typeface="Arial" panose="020B0604020202020204" pitchFamily="34" charset="0"/>
                <a:cs typeface="Arial" panose="020B0604020202020204" pitchFamily="34" charset="0"/>
              </a:rPr>
              <a:t>Gelbard</a:t>
            </a:r>
            <a:r>
              <a:rPr lang="en-US" sz="1600" dirty="0">
                <a:latin typeface="Arial" panose="020B0604020202020204" pitchFamily="34" charset="0"/>
                <a:cs typeface="Arial" panose="020B0604020202020204" pitchFamily="34" charset="0"/>
              </a:rPr>
              <a:t>, Ph.D. </a:t>
            </a:r>
          </a:p>
          <a:p>
            <a:r>
              <a:rPr lang="en-US" sz="1600" dirty="0">
                <a:latin typeface="Arial" panose="020B0604020202020204" pitchFamily="34" charset="0"/>
                <a:cs typeface="Arial" panose="020B0604020202020204" pitchFamily="34" charset="0"/>
              </a:rPr>
              <a:t>Richard Waugh, Ph.D</a:t>
            </a:r>
            <a:r>
              <a:rPr lang="en-US" sz="1600" i="1" dirty="0">
                <a:latin typeface="Arial" panose="020B0604020202020204" pitchFamily="34" charset="0"/>
                <a:cs typeface="Arial" panose="020B0604020202020204" pitchFamily="34" charset="0"/>
              </a:rPr>
              <a:t>.</a:t>
            </a:r>
          </a:p>
          <a:p>
            <a:endParaRPr lang="en-US" sz="1600" i="1"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a:p>
            <a:endParaRPr lang="en-US" sz="1600" dirty="0">
              <a:latin typeface="Arial" panose="020B0604020202020204" pitchFamily="34" charset="0"/>
              <a:cs typeface="Arial" panose="020B0604020202020204" pitchFamily="34" charset="0"/>
            </a:endParaRPr>
          </a:p>
        </p:txBody>
      </p:sp>
      <p:pic>
        <p:nvPicPr>
          <p:cNvPr id="7" name="Picture 6" descr="Text&#10;&#10;Description automatically generated with medium confidence">
            <a:extLst>
              <a:ext uri="{FF2B5EF4-FFF2-40B4-BE49-F238E27FC236}">
                <a16:creationId xmlns:a16="http://schemas.microsoft.com/office/drawing/2014/main" id="{218335D3-42EA-AD1D-4E29-1FA9ECB1AFB3}"/>
              </a:ext>
            </a:extLst>
          </p:cNvPr>
          <p:cNvPicPr>
            <a:picLocks noChangeAspect="1"/>
          </p:cNvPicPr>
          <p:nvPr/>
        </p:nvPicPr>
        <p:blipFill rotWithShape="1">
          <a:blip r:embed="rId3"/>
          <a:srcRect r="8141"/>
          <a:stretch/>
        </p:blipFill>
        <p:spPr>
          <a:xfrm>
            <a:off x="9292620" y="3111946"/>
            <a:ext cx="2239594" cy="812690"/>
          </a:xfrm>
          <a:prstGeom prst="rect">
            <a:avLst/>
          </a:prstGeom>
        </p:spPr>
      </p:pic>
      <p:sp>
        <p:nvSpPr>
          <p:cNvPr id="8" name="TextBox 7">
            <a:extLst>
              <a:ext uri="{FF2B5EF4-FFF2-40B4-BE49-F238E27FC236}">
                <a16:creationId xmlns:a16="http://schemas.microsoft.com/office/drawing/2014/main" id="{10E8EB3A-23B7-223F-23A3-6F5CEFFE6817}"/>
              </a:ext>
            </a:extLst>
          </p:cNvPr>
          <p:cNvSpPr txBox="1"/>
          <p:nvPr/>
        </p:nvSpPr>
        <p:spPr>
          <a:xfrm>
            <a:off x="3256068" y="1549973"/>
            <a:ext cx="2839932" cy="2554545"/>
          </a:xfrm>
          <a:prstGeom prst="rect">
            <a:avLst/>
          </a:prstGeom>
          <a:noFill/>
        </p:spPr>
        <p:txBody>
          <a:bodyPr wrap="square" numCol="1" rtlCol="0">
            <a:spAutoFit/>
          </a:bodyPr>
          <a:lstStyle/>
          <a:p>
            <a:r>
              <a:rPr lang="en-US" sz="1600" b="1" dirty="0">
                <a:latin typeface="Arial" panose="020B0604020202020204" pitchFamily="34" charset="0"/>
                <a:cs typeface="Arial" panose="020B0604020202020204" pitchFamily="34" charset="0"/>
              </a:rPr>
              <a:t>Waugh Lab</a:t>
            </a:r>
          </a:p>
          <a:p>
            <a:r>
              <a:rPr lang="en-US" sz="1600" dirty="0">
                <a:latin typeface="Arial" panose="020B0604020202020204" pitchFamily="34" charset="0"/>
                <a:cs typeface="Arial" panose="020B0604020202020204" pitchFamily="34" charset="0"/>
              </a:rPr>
              <a:t>Richard Waugh, Ph.D.</a:t>
            </a:r>
          </a:p>
          <a:p>
            <a:r>
              <a:rPr lang="en-US" sz="1600" dirty="0">
                <a:latin typeface="Arial" panose="020B0604020202020204" pitchFamily="34" charset="0"/>
                <a:cs typeface="Arial" panose="020B0604020202020204" pitchFamily="34" charset="0"/>
              </a:rPr>
              <a:t>Julie </a:t>
            </a:r>
            <a:r>
              <a:rPr lang="en-US" sz="1600" dirty="0" err="1">
                <a:latin typeface="Arial" panose="020B0604020202020204" pitchFamily="34" charset="0"/>
                <a:cs typeface="Arial" panose="020B0604020202020204" pitchFamily="34" charset="0"/>
              </a:rPr>
              <a:t>Kuebel</a:t>
            </a:r>
            <a:r>
              <a:rPr lang="en-US" sz="1600" dirty="0">
                <a:latin typeface="Arial" panose="020B0604020202020204" pitchFamily="34" charset="0"/>
                <a:cs typeface="Arial" panose="020B0604020202020204" pitchFamily="34" charset="0"/>
              </a:rPr>
              <a:t> </a:t>
            </a:r>
          </a:p>
          <a:p>
            <a:r>
              <a:rPr lang="en-US" sz="1600" dirty="0">
                <a:cs typeface="Arial" panose="020B0604020202020204" pitchFamily="34" charset="0"/>
              </a:rPr>
              <a:t>Elena </a:t>
            </a:r>
            <a:r>
              <a:rPr lang="en-US" sz="1600" dirty="0" err="1">
                <a:cs typeface="Arial" panose="020B0604020202020204" pitchFamily="34" charset="0"/>
              </a:rPr>
              <a:t>Lomakina</a:t>
            </a:r>
            <a:r>
              <a:rPr lang="en-US" sz="1600" dirty="0">
                <a:cs typeface="Arial" panose="020B0604020202020204" pitchFamily="34" charset="0"/>
              </a:rPr>
              <a:t>, </a:t>
            </a:r>
            <a:endParaRPr lang="en-US" sz="1600" dirty="0">
              <a:latin typeface="Arial" panose="020B0604020202020204" pitchFamily="34" charset="0"/>
              <a:cs typeface="Arial" panose="020B0604020202020204" pitchFamily="34" charset="0"/>
            </a:endParaRPr>
          </a:p>
          <a:p>
            <a:endParaRPr lang="en-US" sz="1600" b="1" dirty="0">
              <a:latin typeface="Arial" panose="020B0604020202020204" pitchFamily="34" charset="0"/>
              <a:cs typeface="Arial" panose="020B0604020202020204" pitchFamily="34" charset="0"/>
            </a:endParaRPr>
          </a:p>
          <a:p>
            <a:pPr>
              <a:buNone/>
            </a:pPr>
            <a:r>
              <a:rPr lang="en-US" sz="1600" b="1" dirty="0">
                <a:latin typeface="Arial" charset="0"/>
                <a:ea typeface="Arial" charset="0"/>
                <a:cs typeface="Arial" charset="0"/>
              </a:rPr>
              <a:t>Collaborators</a:t>
            </a:r>
          </a:p>
          <a:p>
            <a:pPr>
              <a:buNone/>
            </a:pPr>
            <a:r>
              <a:rPr lang="en-US" sz="1600" u="sng" dirty="0" err="1">
                <a:latin typeface="Arial" charset="0"/>
                <a:ea typeface="Arial" charset="0"/>
                <a:cs typeface="Arial" charset="0"/>
              </a:rPr>
              <a:t>Gaborski</a:t>
            </a:r>
            <a:r>
              <a:rPr lang="en-US" sz="1600" u="sng" dirty="0">
                <a:latin typeface="Arial" charset="0"/>
                <a:ea typeface="Arial" charset="0"/>
                <a:cs typeface="Arial" charset="0"/>
              </a:rPr>
              <a:t> Lab (RIT)</a:t>
            </a:r>
          </a:p>
          <a:p>
            <a:r>
              <a:rPr lang="en-US" sz="1600" dirty="0">
                <a:latin typeface="Arial" charset="0"/>
                <a:ea typeface="Arial" charset="0"/>
                <a:cs typeface="Arial" charset="0"/>
              </a:rPr>
              <a:t>   Louis  </a:t>
            </a:r>
            <a:r>
              <a:rPr lang="en-US" sz="1600" dirty="0" err="1">
                <a:latin typeface="Arial" charset="0"/>
                <a:ea typeface="Arial" charset="0"/>
                <a:cs typeface="Arial" charset="0"/>
              </a:rPr>
              <a:t>Widom</a:t>
            </a:r>
            <a:endParaRPr lang="en-US" sz="1600" dirty="0">
              <a:latin typeface="Arial" charset="0"/>
              <a:ea typeface="Arial" charset="0"/>
              <a:cs typeface="Arial" charset="0"/>
            </a:endParaRPr>
          </a:p>
          <a:p>
            <a:r>
              <a:rPr lang="en-US" sz="1600" u="sng" dirty="0">
                <a:latin typeface="Arial" charset="0"/>
                <a:ea typeface="Arial" charset="0"/>
                <a:cs typeface="Arial" charset="0"/>
              </a:rPr>
              <a:t>Engelhardt Lab (U Bern)</a:t>
            </a:r>
          </a:p>
          <a:p>
            <a:r>
              <a:rPr lang="en-US" sz="1600" dirty="0">
                <a:latin typeface="Arial" charset="0"/>
                <a:ea typeface="Arial" charset="0"/>
                <a:cs typeface="Arial" charset="0"/>
              </a:rPr>
              <a:t>   Pelin </a:t>
            </a:r>
            <a:r>
              <a:rPr lang="en-US" sz="1600" dirty="0" err="1">
                <a:latin typeface="Arial" charset="0"/>
                <a:ea typeface="Arial" charset="0"/>
                <a:cs typeface="Arial" charset="0"/>
              </a:rPr>
              <a:t>Kasap</a:t>
            </a:r>
            <a:endParaRPr lang="en-US" sz="1600" b="1" dirty="0">
              <a:latin typeface="Arial" panose="020B0604020202020204" pitchFamily="34" charset="0"/>
              <a:cs typeface="Arial" panose="020B0604020202020204" pitchFamily="34" charset="0"/>
            </a:endParaRPr>
          </a:p>
        </p:txBody>
      </p:sp>
      <p:pic>
        <p:nvPicPr>
          <p:cNvPr id="10" name="Google Shape;116;p13" descr="Image result for NIH logo">
            <a:extLst>
              <a:ext uri="{FF2B5EF4-FFF2-40B4-BE49-F238E27FC236}">
                <a16:creationId xmlns:a16="http://schemas.microsoft.com/office/drawing/2014/main" id="{8069CE2A-3842-5898-99B3-FA44C60AA67E}"/>
              </a:ext>
            </a:extLst>
          </p:cNvPr>
          <p:cNvPicPr preferRelativeResize="0">
            <a:picLocks noChangeAspect="1"/>
          </p:cNvPicPr>
          <p:nvPr/>
        </p:nvPicPr>
        <p:blipFill rotWithShape="1">
          <a:blip r:embed="rId4" cstate="email">
            <a:alphaModFix/>
            <a:extLst>
              <a:ext uri="{BEBA8EAE-BF5A-486C-A8C5-ECC9F3942E4B}">
                <a14:imgProps xmlns:a14="http://schemas.microsoft.com/office/drawing/2010/main">
                  <a14:imgLayer r:embed="rId5">
                    <a14:imgEffect>
                      <a14:backgroundRemoval t="9091" b="88312" l="5906" r="94488">
                        <a14:foregroundMark x1="30709" y1="24026" x2="30709" y2="24026"/>
                        <a14:foregroundMark x1="11024" y1="24026" x2="45276" y2="25325"/>
                        <a14:foregroundMark x1="51575" y1="21429" x2="72047" y2="24675"/>
                        <a14:foregroundMark x1="25984" y1="51948" x2="61417" y2="53247"/>
                        <a14:foregroundMark x1="19685" y1="70130" x2="52756" y2="75325"/>
                        <a14:foregroundMark x1="7087" y1="20779" x2="5906" y2="72078"/>
                        <a14:foregroundMark x1="5906" y1="72078" x2="31102" y2="82468"/>
                        <a14:foregroundMark x1="31102" y1="82468" x2="33858" y2="81818"/>
                        <a14:foregroundMark x1="12992" y1="35065" x2="13780" y2="61039"/>
                        <a14:foregroundMark x1="16142" y1="36364" x2="25984" y2="53896"/>
                        <a14:foregroundMark x1="31496" y1="38312" x2="31496" y2="48052"/>
                        <a14:foregroundMark x1="40551" y1="35714" x2="41339" y2="63636"/>
                        <a14:foregroundMark x1="50394" y1="37662" x2="63780" y2="51948"/>
                        <a14:foregroundMark x1="66535" y1="37013" x2="67717" y2="63636"/>
                        <a14:foregroundMark x1="52756" y1="83117" x2="65748" y2="78571"/>
                        <a14:foregroundMark x1="64567" y1="85714" x2="75591" y2="57143"/>
                        <a14:foregroundMark x1="75591" y1="57143" x2="72047" y2="30519"/>
                        <a14:foregroundMark x1="79134" y1="13636" x2="91339" y2="49351"/>
                        <a14:foregroundMark x1="91339" y1="49351" x2="79528" y2="83766"/>
                        <a14:foregroundMark x1="92913" y1="53896" x2="94488" y2="51948"/>
                        <a14:foregroundMark x1="49606" y1="58442" x2="49213" y2="66883"/>
                      </a14:backgroundRemoval>
                    </a14:imgEffect>
                  </a14:imgLayer>
                </a14:imgProps>
              </a:ext>
              <a:ext uri="{28A0092B-C50C-407E-A947-70E740481C1C}">
                <a14:useLocalDpi xmlns:a14="http://schemas.microsoft.com/office/drawing/2010/main"/>
              </a:ext>
            </a:extLst>
          </a:blip>
          <a:srcRect/>
          <a:stretch/>
        </p:blipFill>
        <p:spPr>
          <a:xfrm>
            <a:off x="9335484" y="4178109"/>
            <a:ext cx="1498085" cy="911294"/>
          </a:xfrm>
          <a:prstGeom prst="rect">
            <a:avLst/>
          </a:prstGeom>
          <a:noFill/>
          <a:ln>
            <a:noFill/>
          </a:ln>
        </p:spPr>
      </p:pic>
      <p:sp>
        <p:nvSpPr>
          <p:cNvPr id="11" name="TextBox 10">
            <a:extLst>
              <a:ext uri="{FF2B5EF4-FFF2-40B4-BE49-F238E27FC236}">
                <a16:creationId xmlns:a16="http://schemas.microsoft.com/office/drawing/2014/main" id="{A3D34270-A454-762A-6D00-EFCDE420EFD2}"/>
              </a:ext>
            </a:extLst>
          </p:cNvPr>
          <p:cNvSpPr txBox="1"/>
          <p:nvPr/>
        </p:nvSpPr>
        <p:spPr>
          <a:xfrm>
            <a:off x="9335484" y="1491402"/>
            <a:ext cx="2239594" cy="89255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000000"/>
                </a:solidFill>
                <a:effectLst/>
                <a:uLnTx/>
                <a:uFillTx/>
                <a:latin typeface="Arial" panose="020B0604020202020204" pitchFamily="34" charset="0"/>
                <a:ea typeface="MS Pゴシック"/>
                <a:cs typeface="Arial" panose="020B0604020202020204" pitchFamily="34" charset="0"/>
              </a:rPr>
              <a:t>Funding</a:t>
            </a:r>
          </a:p>
          <a:p>
            <a:r>
              <a:rPr lang="en-US" sz="1800" b="0" i="0" u="none" strike="noStrike" baseline="0" dirty="0">
                <a:latin typeface="Arial" panose="020B0604020202020204" pitchFamily="34" charset="0"/>
              </a:rPr>
              <a:t>NIH R33HL154249</a:t>
            </a:r>
          </a:p>
          <a:p>
            <a:r>
              <a:rPr lang="en-US" sz="1800" b="0" i="0" u="none" strike="noStrike" baseline="0" dirty="0">
                <a:latin typeface="Arial" panose="020B0604020202020204" pitchFamily="34" charset="0"/>
              </a:rPr>
              <a:t>NIH RF1AG079138</a:t>
            </a:r>
            <a:endParaRPr kumimoji="0" lang="en-SG" sz="1600" b="0" i="1" u="none" strike="noStrike" kern="1200" cap="none" spc="0" normalizeH="0" baseline="0" noProof="0" dirty="0">
              <a:ln>
                <a:noFill/>
              </a:ln>
              <a:solidFill>
                <a:prstClr val="black"/>
              </a:solidFill>
              <a:effectLst/>
              <a:uLnTx/>
              <a:uFillTx/>
              <a:latin typeface="Arial" panose="020B0604020202020204" pitchFamily="34" charset="0"/>
              <a:ea typeface="MS Pゴシック"/>
              <a:cs typeface="Arial" panose="020B0604020202020204" pitchFamily="34" charset="0"/>
            </a:endParaRPr>
          </a:p>
        </p:txBody>
      </p:sp>
      <p:sp>
        <p:nvSpPr>
          <p:cNvPr id="12" name="TextBox 11">
            <a:extLst>
              <a:ext uri="{FF2B5EF4-FFF2-40B4-BE49-F238E27FC236}">
                <a16:creationId xmlns:a16="http://schemas.microsoft.com/office/drawing/2014/main" id="{B9B1406E-9DA8-B661-7724-E5AC0ABEB39B}"/>
              </a:ext>
            </a:extLst>
          </p:cNvPr>
          <p:cNvSpPr txBox="1"/>
          <p:nvPr/>
        </p:nvSpPr>
        <p:spPr>
          <a:xfrm>
            <a:off x="3663168" y="5339858"/>
            <a:ext cx="3852797" cy="369332"/>
          </a:xfrm>
          <a:prstGeom prst="rect">
            <a:avLst/>
          </a:prstGeom>
          <a:noFill/>
        </p:spPr>
        <p:txBody>
          <a:bodyPr wrap="square">
            <a:spAutoFit/>
          </a:bodyPr>
          <a:lstStyle/>
          <a:p>
            <a:pPr eaLnBrk="0" fontAlgn="base" hangingPunct="0">
              <a:spcBef>
                <a:spcPct val="0"/>
              </a:spcBef>
              <a:spcAft>
                <a:spcPct val="0"/>
              </a:spcAft>
            </a:pPr>
            <a:r>
              <a:rPr lang="en-US" b="1" u="sng" dirty="0">
                <a:solidFill>
                  <a:schemeClr val="accent4"/>
                </a:solidFill>
                <a:latin typeface="Arial" panose="020B0604020202020204" pitchFamily="34" charset="0"/>
              </a:rPr>
              <a:t>All family, friends and colleagues</a:t>
            </a:r>
            <a:endParaRPr lang="en-US" u="sng" dirty="0">
              <a:solidFill>
                <a:schemeClr val="accent4"/>
              </a:solidFill>
              <a:latin typeface="Arial" panose="020B0604020202020204" pitchFamily="34" charset="0"/>
            </a:endParaRPr>
          </a:p>
        </p:txBody>
      </p:sp>
      <p:sp>
        <p:nvSpPr>
          <p:cNvPr id="2" name="Slide Number Placeholder 3">
            <a:extLst>
              <a:ext uri="{FF2B5EF4-FFF2-40B4-BE49-F238E27FC236}">
                <a16:creationId xmlns:a16="http://schemas.microsoft.com/office/drawing/2014/main" id="{32B15026-7FE9-6AE4-1881-1C510B8F3A13}"/>
              </a:ext>
            </a:extLst>
          </p:cNvPr>
          <p:cNvSpPr txBox="1">
            <a:spLocks/>
          </p:cNvSpPr>
          <p:nvPr/>
        </p:nvSpPr>
        <p:spPr>
          <a:xfrm>
            <a:off x="6687509" y="6476236"/>
            <a:ext cx="617299" cy="388961"/>
          </a:xfrm>
          <a:prstGeom prst="rect">
            <a:avLst/>
          </a:prstGeom>
        </p:spPr>
        <p:txBody>
          <a:bodyPr vert="horz" lIns="91440" tIns="45720" rIns="91440" bIns="45720" rtlCol="0" anchor="ctr"/>
          <a:lstStyle>
            <a:defPPr>
              <a:defRPr lang="en-US"/>
            </a:defPPr>
            <a:lvl1pPr algn="ctr" rtl="0" eaLnBrk="0" fontAlgn="base" hangingPunct="0">
              <a:spcBef>
                <a:spcPct val="0"/>
              </a:spcBef>
              <a:spcAft>
                <a:spcPct val="0"/>
              </a:spcAft>
              <a:defRPr sz="1200" b="1" kern="1200">
                <a:solidFill>
                  <a:schemeClr val="tx1"/>
                </a:solidFill>
                <a:latin typeface="Arial" panose="020B0604020202020204" pitchFamily="34" charset="0"/>
                <a:ea typeface="MS Pゴシック" pitchFamily="-92" charset="-128"/>
                <a:cs typeface="+mn-cs"/>
              </a:defRPr>
            </a:lvl1pPr>
            <a:lvl2pPr marL="4572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2pPr>
            <a:lvl3pPr marL="9144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3pPr>
            <a:lvl4pPr marL="13716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4pPr>
            <a:lvl5pPr marL="1828800" algn="l" rtl="0" eaLnBrk="0" fontAlgn="base" hangingPunct="0">
              <a:spcBef>
                <a:spcPct val="0"/>
              </a:spcBef>
              <a:spcAft>
                <a:spcPct val="0"/>
              </a:spcAft>
              <a:defRPr sz="2400" kern="1200">
                <a:solidFill>
                  <a:schemeClr val="tx1"/>
                </a:solidFill>
                <a:latin typeface="Arial" panose="020B0604020202020204" pitchFamily="34" charset="0"/>
                <a:ea typeface="MS Pゴシック" pitchFamily="-92" charset="-128"/>
                <a:cs typeface="+mn-cs"/>
              </a:defRPr>
            </a:lvl5pPr>
            <a:lvl6pPr marL="22860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6pPr>
            <a:lvl7pPr marL="27432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7pPr>
            <a:lvl8pPr marL="32004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8pPr>
            <a:lvl9pPr marL="3657600" algn="l" defTabSz="914400" rtl="0" eaLnBrk="1" latinLnBrk="0" hangingPunct="1">
              <a:defRPr sz="2400" kern="1200">
                <a:solidFill>
                  <a:schemeClr val="tx1"/>
                </a:solidFill>
                <a:latin typeface="Arial" panose="020B0604020202020204" pitchFamily="34" charset="0"/>
                <a:ea typeface="MS Pゴシック" pitchFamily="-92" charset="-128"/>
                <a:cs typeface="+mn-cs"/>
              </a:defRPr>
            </a:lvl9pPr>
          </a:lstStyle>
          <a:p>
            <a:fld id="{9FF79652-1432-5D4E-9F4B-CCC588F6E6F5}" type="slidenum">
              <a:rPr lang="en-US" smtClean="0"/>
              <a:pPr/>
              <a:t>26</a:t>
            </a:fld>
            <a:endParaRPr lang="en-US" dirty="0"/>
          </a:p>
        </p:txBody>
      </p:sp>
    </p:spTree>
    <p:extLst>
      <p:ext uri="{BB962C8B-B14F-4D97-AF65-F5344CB8AC3E}">
        <p14:creationId xmlns:p14="http://schemas.microsoft.com/office/powerpoint/2010/main" val="3553600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1CF1EE-416B-357C-2AB7-5341D858DB2A}"/>
              </a:ext>
            </a:extLst>
          </p:cNvPr>
          <p:cNvSpPr>
            <a:spLocks noGrp="1"/>
          </p:cNvSpPr>
          <p:nvPr>
            <p:ph type="title"/>
          </p:nvPr>
        </p:nvSpPr>
        <p:spPr>
          <a:xfrm>
            <a:off x="914400" y="2747962"/>
            <a:ext cx="10363200" cy="1362075"/>
          </a:xfrm>
        </p:spPr>
        <p:txBody>
          <a:bodyPr/>
          <a:lstStyle/>
          <a:p>
            <a:pPr algn="ctr"/>
            <a:r>
              <a:rPr lang="en-US" cap="none" dirty="0">
                <a:solidFill>
                  <a:srgbClr val="003E74"/>
                </a:solidFill>
                <a:latin typeface="+mj-lt"/>
              </a:rPr>
              <a:t>Questions?</a:t>
            </a:r>
          </a:p>
        </p:txBody>
      </p:sp>
    </p:spTree>
    <p:extLst>
      <p:ext uri="{BB962C8B-B14F-4D97-AF65-F5344CB8AC3E}">
        <p14:creationId xmlns:p14="http://schemas.microsoft.com/office/powerpoint/2010/main" val="268650920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762406" y="298732"/>
            <a:ext cx="10743358"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Post-Operative Delirium Superimposed on Dementia is a Serious Problem in Older Adults Undergoing Surgery</a:t>
            </a:r>
          </a:p>
        </p:txBody>
      </p:sp>
      <p:sp>
        <p:nvSpPr>
          <p:cNvPr id="2" name="TextBox 1">
            <a:extLst>
              <a:ext uri="{FF2B5EF4-FFF2-40B4-BE49-F238E27FC236}">
                <a16:creationId xmlns:a16="http://schemas.microsoft.com/office/drawing/2014/main" id="{16E310CA-5CC8-8CF9-D48A-AD91B128E47D}"/>
              </a:ext>
            </a:extLst>
          </p:cNvPr>
          <p:cNvSpPr txBox="1"/>
          <p:nvPr/>
        </p:nvSpPr>
        <p:spPr>
          <a:xfrm>
            <a:off x="7424057" y="6241036"/>
            <a:ext cx="4661962" cy="261610"/>
          </a:xfrm>
          <a:prstGeom prst="rect">
            <a:avLst/>
          </a:prstGeom>
          <a:noFill/>
        </p:spPr>
        <p:txBody>
          <a:bodyPr wrap="square" rtlCol="0">
            <a:spAutoFit/>
          </a:bodyPr>
          <a:lstStyle/>
          <a:p>
            <a:pPr algn="r"/>
            <a:r>
              <a:rPr lang="en-US" sz="1100" i="1" dirty="0">
                <a:solidFill>
                  <a:schemeClr val="bg2">
                    <a:lumMod val="20000"/>
                    <a:lumOff val="80000"/>
                  </a:schemeClr>
                </a:solidFill>
              </a:rPr>
              <a:t>Lee et. al 2017. Am J </a:t>
            </a:r>
            <a:r>
              <a:rPr lang="en-US" sz="1100" i="1" dirty="0" err="1">
                <a:solidFill>
                  <a:schemeClr val="bg2">
                    <a:lumMod val="20000"/>
                    <a:lumOff val="80000"/>
                  </a:schemeClr>
                </a:solidFill>
              </a:rPr>
              <a:t>Geriatr</a:t>
            </a:r>
            <a:r>
              <a:rPr lang="en-US" sz="1100" i="1" dirty="0">
                <a:solidFill>
                  <a:schemeClr val="bg2">
                    <a:lumMod val="20000"/>
                    <a:lumOff val="80000"/>
                  </a:schemeClr>
                </a:solidFill>
              </a:rPr>
              <a:t> Psychiatry</a:t>
            </a:r>
          </a:p>
        </p:txBody>
      </p:sp>
      <p:pic>
        <p:nvPicPr>
          <p:cNvPr id="7" name="Content Placeholder 6" descr="Chart, line chart&#10;&#10;Description automatically generated">
            <a:extLst>
              <a:ext uri="{FF2B5EF4-FFF2-40B4-BE49-F238E27FC236}">
                <a16:creationId xmlns:a16="http://schemas.microsoft.com/office/drawing/2014/main" id="{8B796C04-2222-5D02-5C32-E34075A61E2B}"/>
              </a:ext>
            </a:extLst>
          </p:cNvPr>
          <p:cNvPicPr>
            <a:picLocks noGrp="1" noChangeAspect="1"/>
          </p:cNvPicPr>
          <p:nvPr>
            <p:ph sz="half" idx="2"/>
          </p:nvPr>
        </p:nvPicPr>
        <p:blipFill rotWithShape="1">
          <a:blip r:embed="rId3">
            <a:extLst>
              <a:ext uri="{28A0092B-C50C-407E-A947-70E740481C1C}">
                <a14:useLocalDpi xmlns:a14="http://schemas.microsoft.com/office/drawing/2010/main" val="0"/>
              </a:ext>
            </a:extLst>
          </a:blip>
          <a:srcRect l="2700" r="15703" b="2941"/>
          <a:stretch/>
        </p:blipFill>
        <p:spPr>
          <a:xfrm>
            <a:off x="3683571" y="1179334"/>
            <a:ext cx="4561550" cy="4876520"/>
          </a:xfrm>
          <a:prstGeom prst="rect">
            <a:avLst/>
          </a:prstGeom>
        </p:spPr>
      </p:pic>
      <p:sp>
        <p:nvSpPr>
          <p:cNvPr id="8" name="TextBox 7">
            <a:extLst>
              <a:ext uri="{FF2B5EF4-FFF2-40B4-BE49-F238E27FC236}">
                <a16:creationId xmlns:a16="http://schemas.microsoft.com/office/drawing/2014/main" id="{A4FE1C41-0794-E710-0547-2B1124B77435}"/>
              </a:ext>
            </a:extLst>
          </p:cNvPr>
          <p:cNvSpPr txBox="1"/>
          <p:nvPr/>
        </p:nvSpPr>
        <p:spPr>
          <a:xfrm>
            <a:off x="5406461" y="1509125"/>
            <a:ext cx="2592376" cy="307777"/>
          </a:xfrm>
          <a:prstGeom prst="rect">
            <a:avLst/>
          </a:prstGeom>
          <a:noFill/>
        </p:spPr>
        <p:txBody>
          <a:bodyPr wrap="none" rtlCol="0">
            <a:spAutoFit/>
          </a:bodyPr>
          <a:lstStyle/>
          <a:p>
            <a:r>
              <a:rPr lang="en-US" sz="1400" dirty="0">
                <a:solidFill>
                  <a:srgbClr val="3B55AB"/>
                </a:solidFill>
              </a:rPr>
              <a:t>Neither Delirium nor Dementia</a:t>
            </a:r>
          </a:p>
        </p:txBody>
      </p:sp>
      <p:cxnSp>
        <p:nvCxnSpPr>
          <p:cNvPr id="10" name="Straight Arrow Connector 9">
            <a:extLst>
              <a:ext uri="{FF2B5EF4-FFF2-40B4-BE49-F238E27FC236}">
                <a16:creationId xmlns:a16="http://schemas.microsoft.com/office/drawing/2014/main" id="{956CCB17-D27B-FBB1-6E13-9DA2CC313524}"/>
              </a:ext>
            </a:extLst>
          </p:cNvPr>
          <p:cNvCxnSpPr>
            <a:cxnSpLocks/>
          </p:cNvCxnSpPr>
          <p:nvPr/>
        </p:nvCxnSpPr>
        <p:spPr bwMode="auto">
          <a:xfrm>
            <a:off x="7397919" y="1742122"/>
            <a:ext cx="52754" cy="294542"/>
          </a:xfrm>
          <a:prstGeom prst="straightConnector1">
            <a:avLst/>
          </a:prstGeom>
          <a:solidFill>
            <a:schemeClr val="accent1"/>
          </a:solidFill>
          <a:ln w="9525" cap="flat" cmpd="sng" algn="ctr">
            <a:solidFill>
              <a:srgbClr val="3B55AB"/>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3" name="TextBox 2">
            <a:extLst>
              <a:ext uri="{FF2B5EF4-FFF2-40B4-BE49-F238E27FC236}">
                <a16:creationId xmlns:a16="http://schemas.microsoft.com/office/drawing/2014/main" id="{78D05314-EE87-B5EF-C5FB-245A794DF094}"/>
              </a:ext>
            </a:extLst>
          </p:cNvPr>
          <p:cNvSpPr txBox="1"/>
          <p:nvPr/>
        </p:nvSpPr>
        <p:spPr>
          <a:xfrm>
            <a:off x="4247284" y="2678616"/>
            <a:ext cx="1260281" cy="307777"/>
          </a:xfrm>
          <a:prstGeom prst="rect">
            <a:avLst/>
          </a:prstGeom>
          <a:noFill/>
        </p:spPr>
        <p:txBody>
          <a:bodyPr wrap="none" rtlCol="0">
            <a:spAutoFit/>
          </a:bodyPr>
          <a:lstStyle/>
          <a:p>
            <a:r>
              <a:rPr lang="en-US" sz="1400" dirty="0">
                <a:solidFill>
                  <a:srgbClr val="00B050"/>
                </a:solidFill>
              </a:rPr>
              <a:t>Delirium Only</a:t>
            </a:r>
          </a:p>
        </p:txBody>
      </p:sp>
      <p:cxnSp>
        <p:nvCxnSpPr>
          <p:cNvPr id="6" name="Straight Arrow Connector 5">
            <a:extLst>
              <a:ext uri="{FF2B5EF4-FFF2-40B4-BE49-F238E27FC236}">
                <a16:creationId xmlns:a16="http://schemas.microsoft.com/office/drawing/2014/main" id="{107AD794-1987-CA30-284C-C66EC868539F}"/>
              </a:ext>
            </a:extLst>
          </p:cNvPr>
          <p:cNvCxnSpPr>
            <a:cxnSpLocks/>
          </p:cNvCxnSpPr>
          <p:nvPr/>
        </p:nvCxnSpPr>
        <p:spPr bwMode="auto">
          <a:xfrm flipV="1">
            <a:off x="4978836" y="2304201"/>
            <a:ext cx="528729" cy="366333"/>
          </a:xfrm>
          <a:prstGeom prst="straightConnector1">
            <a:avLst/>
          </a:prstGeom>
          <a:solidFill>
            <a:schemeClr val="accent1"/>
          </a:solidFill>
          <a:ln w="9525" cap="flat" cmpd="sng" algn="ctr">
            <a:solidFill>
              <a:srgbClr val="00B05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1" name="TextBox 10">
            <a:extLst>
              <a:ext uri="{FF2B5EF4-FFF2-40B4-BE49-F238E27FC236}">
                <a16:creationId xmlns:a16="http://schemas.microsoft.com/office/drawing/2014/main" id="{4B8DEFC1-8667-286C-770D-30CC150A9617}"/>
              </a:ext>
            </a:extLst>
          </p:cNvPr>
          <p:cNvSpPr txBox="1"/>
          <p:nvPr/>
        </p:nvSpPr>
        <p:spPr>
          <a:xfrm>
            <a:off x="4287117" y="3074110"/>
            <a:ext cx="2126651" cy="307777"/>
          </a:xfrm>
          <a:prstGeom prst="rect">
            <a:avLst/>
          </a:prstGeom>
          <a:noFill/>
        </p:spPr>
        <p:txBody>
          <a:bodyPr wrap="square" rtlCol="0">
            <a:spAutoFit/>
          </a:bodyPr>
          <a:lstStyle/>
          <a:p>
            <a:r>
              <a:rPr lang="en-US" sz="1400" dirty="0">
                <a:solidFill>
                  <a:srgbClr val="FF0000"/>
                </a:solidFill>
              </a:rPr>
              <a:t>Probable Dementia Only</a:t>
            </a:r>
          </a:p>
        </p:txBody>
      </p:sp>
      <p:cxnSp>
        <p:nvCxnSpPr>
          <p:cNvPr id="12" name="Straight Arrow Connector 11">
            <a:extLst>
              <a:ext uri="{FF2B5EF4-FFF2-40B4-BE49-F238E27FC236}">
                <a16:creationId xmlns:a16="http://schemas.microsoft.com/office/drawing/2014/main" id="{A9E6DB52-4712-2132-206D-EA52A33063CF}"/>
              </a:ext>
            </a:extLst>
          </p:cNvPr>
          <p:cNvCxnSpPr>
            <a:cxnSpLocks/>
          </p:cNvCxnSpPr>
          <p:nvPr/>
        </p:nvCxnSpPr>
        <p:spPr bwMode="auto">
          <a:xfrm flipV="1">
            <a:off x="5507565" y="2189248"/>
            <a:ext cx="542996" cy="876780"/>
          </a:xfrm>
          <a:prstGeom prst="straightConnector1">
            <a:avLst/>
          </a:prstGeom>
          <a:solidFill>
            <a:schemeClr val="accent1"/>
          </a:solidFill>
          <a:ln w="9525" cap="flat" cmpd="sng" algn="ctr">
            <a:solidFill>
              <a:srgbClr val="FF0000"/>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4" name="TextBox 13">
            <a:extLst>
              <a:ext uri="{FF2B5EF4-FFF2-40B4-BE49-F238E27FC236}">
                <a16:creationId xmlns:a16="http://schemas.microsoft.com/office/drawing/2014/main" id="{C362B535-A175-B129-EE59-76F872717EED}"/>
              </a:ext>
            </a:extLst>
          </p:cNvPr>
          <p:cNvSpPr txBox="1"/>
          <p:nvPr/>
        </p:nvSpPr>
        <p:spPr>
          <a:xfrm>
            <a:off x="5243201" y="3587754"/>
            <a:ext cx="3118508" cy="307777"/>
          </a:xfrm>
          <a:prstGeom prst="rect">
            <a:avLst/>
          </a:prstGeom>
          <a:noFill/>
        </p:spPr>
        <p:txBody>
          <a:bodyPr wrap="square" rtlCol="0">
            <a:spAutoFit/>
          </a:bodyPr>
          <a:lstStyle/>
          <a:p>
            <a:r>
              <a:rPr lang="en-US" sz="1400" dirty="0">
                <a:solidFill>
                  <a:srgbClr val="782079"/>
                </a:solidFill>
              </a:rPr>
              <a:t>Delirium Superimposed on Dementia</a:t>
            </a:r>
          </a:p>
        </p:txBody>
      </p:sp>
      <p:cxnSp>
        <p:nvCxnSpPr>
          <p:cNvPr id="15" name="Straight Arrow Connector 14">
            <a:extLst>
              <a:ext uri="{FF2B5EF4-FFF2-40B4-BE49-F238E27FC236}">
                <a16:creationId xmlns:a16="http://schemas.microsoft.com/office/drawing/2014/main" id="{76280719-9EAF-B001-5FDF-D9ACE6E9E991}"/>
              </a:ext>
            </a:extLst>
          </p:cNvPr>
          <p:cNvCxnSpPr>
            <a:cxnSpLocks/>
          </p:cNvCxnSpPr>
          <p:nvPr/>
        </p:nvCxnSpPr>
        <p:spPr bwMode="auto">
          <a:xfrm flipV="1">
            <a:off x="6705031" y="2880754"/>
            <a:ext cx="162756" cy="765683"/>
          </a:xfrm>
          <a:prstGeom prst="straightConnector1">
            <a:avLst/>
          </a:prstGeom>
          <a:solidFill>
            <a:schemeClr val="accent1"/>
          </a:solidFill>
          <a:ln w="9525" cap="flat" cmpd="sng" algn="ctr">
            <a:solidFill>
              <a:srgbClr val="782079"/>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7" name="TextBox 16">
            <a:extLst>
              <a:ext uri="{FF2B5EF4-FFF2-40B4-BE49-F238E27FC236}">
                <a16:creationId xmlns:a16="http://schemas.microsoft.com/office/drawing/2014/main" id="{BAA8328B-06EF-1CE0-5BD8-B40D4FB452A2}"/>
              </a:ext>
            </a:extLst>
          </p:cNvPr>
          <p:cNvSpPr txBox="1"/>
          <p:nvPr/>
        </p:nvSpPr>
        <p:spPr>
          <a:xfrm rot="16200000">
            <a:off x="2289872" y="3432928"/>
            <a:ext cx="2223686" cy="369332"/>
          </a:xfrm>
          <a:prstGeom prst="rect">
            <a:avLst/>
          </a:prstGeom>
          <a:noFill/>
        </p:spPr>
        <p:txBody>
          <a:bodyPr wrap="none" rtlCol="0">
            <a:spAutoFit/>
          </a:bodyPr>
          <a:lstStyle/>
          <a:p>
            <a:pPr algn="ctr"/>
            <a:r>
              <a:rPr lang="en-US" sz="1800" dirty="0"/>
              <a:t>Cumulative Survival</a:t>
            </a:r>
          </a:p>
        </p:txBody>
      </p:sp>
      <p:sp>
        <p:nvSpPr>
          <p:cNvPr id="18" name="TextBox 17">
            <a:extLst>
              <a:ext uri="{FF2B5EF4-FFF2-40B4-BE49-F238E27FC236}">
                <a16:creationId xmlns:a16="http://schemas.microsoft.com/office/drawing/2014/main" id="{18C0B9CA-90FC-867F-0609-BB5C3C88AEB0}"/>
              </a:ext>
            </a:extLst>
          </p:cNvPr>
          <p:cNvSpPr txBox="1"/>
          <p:nvPr/>
        </p:nvSpPr>
        <p:spPr>
          <a:xfrm>
            <a:off x="4406924" y="5892389"/>
            <a:ext cx="3456761" cy="369332"/>
          </a:xfrm>
          <a:prstGeom prst="rect">
            <a:avLst/>
          </a:prstGeom>
          <a:noFill/>
        </p:spPr>
        <p:txBody>
          <a:bodyPr wrap="square" rtlCol="0">
            <a:spAutoFit/>
          </a:bodyPr>
          <a:lstStyle/>
          <a:p>
            <a:pPr algn="ctr"/>
            <a:r>
              <a:rPr lang="en-US" sz="1800" dirty="0"/>
              <a:t>Days After Surgery</a:t>
            </a:r>
          </a:p>
        </p:txBody>
      </p:sp>
      <p:sp>
        <p:nvSpPr>
          <p:cNvPr id="13" name="Slide Number Placeholder 3">
            <a:extLst>
              <a:ext uri="{FF2B5EF4-FFF2-40B4-BE49-F238E27FC236}">
                <a16:creationId xmlns:a16="http://schemas.microsoft.com/office/drawing/2014/main" id="{4608E378-9DFF-067F-496D-651EDED811D0}"/>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3</a:t>
            </a:fld>
            <a:endParaRPr lang="en-US" dirty="0"/>
          </a:p>
        </p:txBody>
      </p:sp>
      <p:sp>
        <p:nvSpPr>
          <p:cNvPr id="19" name="TextBox 18">
            <a:extLst>
              <a:ext uri="{FF2B5EF4-FFF2-40B4-BE49-F238E27FC236}">
                <a16:creationId xmlns:a16="http://schemas.microsoft.com/office/drawing/2014/main" id="{5254DA21-0933-09B2-0AD8-1A27E48042C5}"/>
              </a:ext>
            </a:extLst>
          </p:cNvPr>
          <p:cNvSpPr txBox="1"/>
          <p:nvPr/>
        </p:nvSpPr>
        <p:spPr>
          <a:xfrm>
            <a:off x="8450230" y="3013502"/>
            <a:ext cx="3679116" cy="830997"/>
          </a:xfrm>
          <a:prstGeom prst="rect">
            <a:avLst/>
          </a:prstGeom>
          <a:noFill/>
        </p:spPr>
        <p:txBody>
          <a:bodyPr wrap="square" rtlCol="0">
            <a:spAutoFit/>
          </a:bodyPr>
          <a:lstStyle/>
          <a:p>
            <a:pPr algn="ctr"/>
            <a:r>
              <a:rPr lang="en-US" b="1" dirty="0">
                <a:latin typeface="+mj-lt"/>
              </a:rPr>
              <a:t>2-fold</a:t>
            </a:r>
            <a:r>
              <a:rPr lang="en-US" dirty="0">
                <a:latin typeface="+mj-lt"/>
              </a:rPr>
              <a:t> greater mortality </a:t>
            </a:r>
          </a:p>
          <a:p>
            <a:pPr algn="ctr"/>
            <a:r>
              <a:rPr lang="en-US" dirty="0">
                <a:latin typeface="+mj-lt"/>
              </a:rPr>
              <a:t>1-year post-surgery</a:t>
            </a:r>
          </a:p>
        </p:txBody>
      </p:sp>
    </p:spTree>
    <p:extLst>
      <p:ext uri="{BB962C8B-B14F-4D97-AF65-F5344CB8AC3E}">
        <p14:creationId xmlns:p14="http://schemas.microsoft.com/office/powerpoint/2010/main" val="28733964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762406" y="298732"/>
            <a:ext cx="10743358"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Delirium and Dementia Have a Complex Inter-Relationship</a:t>
            </a:r>
          </a:p>
        </p:txBody>
      </p:sp>
      <p:sp>
        <p:nvSpPr>
          <p:cNvPr id="2" name="TextBox 1">
            <a:extLst>
              <a:ext uri="{FF2B5EF4-FFF2-40B4-BE49-F238E27FC236}">
                <a16:creationId xmlns:a16="http://schemas.microsoft.com/office/drawing/2014/main" id="{16E310CA-5CC8-8CF9-D48A-AD91B128E47D}"/>
              </a:ext>
            </a:extLst>
          </p:cNvPr>
          <p:cNvSpPr txBox="1"/>
          <p:nvPr/>
        </p:nvSpPr>
        <p:spPr>
          <a:xfrm>
            <a:off x="7424057" y="6241036"/>
            <a:ext cx="4661962" cy="261610"/>
          </a:xfrm>
          <a:prstGeom prst="rect">
            <a:avLst/>
          </a:prstGeom>
          <a:noFill/>
        </p:spPr>
        <p:txBody>
          <a:bodyPr wrap="square" rtlCol="0">
            <a:spAutoFit/>
          </a:bodyPr>
          <a:lstStyle/>
          <a:p>
            <a:pPr algn="r"/>
            <a:r>
              <a:rPr lang="en-US" sz="1100" i="1" dirty="0">
                <a:solidFill>
                  <a:schemeClr val="bg2">
                    <a:lumMod val="20000"/>
                    <a:lumOff val="80000"/>
                  </a:schemeClr>
                </a:solidFill>
              </a:rPr>
              <a:t>Fong and Inouye. Nat Reviews Neurology 2022</a:t>
            </a:r>
          </a:p>
        </p:txBody>
      </p:sp>
      <p:sp>
        <p:nvSpPr>
          <p:cNvPr id="4" name="Slide Number Placeholder 3">
            <a:extLst>
              <a:ext uri="{FF2B5EF4-FFF2-40B4-BE49-F238E27FC236}">
                <a16:creationId xmlns:a16="http://schemas.microsoft.com/office/drawing/2014/main" id="{F14E84DB-5BD0-FA72-7E49-C7C1D69C2C00}"/>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4</a:t>
            </a:fld>
            <a:endParaRPr lang="en-US" dirty="0"/>
          </a:p>
        </p:txBody>
      </p:sp>
      <p:sp>
        <p:nvSpPr>
          <p:cNvPr id="3" name="TextBox 2">
            <a:extLst>
              <a:ext uri="{FF2B5EF4-FFF2-40B4-BE49-F238E27FC236}">
                <a16:creationId xmlns:a16="http://schemas.microsoft.com/office/drawing/2014/main" id="{BA2F2E56-60C4-ABD4-1908-C897690DC726}"/>
              </a:ext>
            </a:extLst>
          </p:cNvPr>
          <p:cNvSpPr txBox="1"/>
          <p:nvPr/>
        </p:nvSpPr>
        <p:spPr>
          <a:xfrm>
            <a:off x="236669" y="2805056"/>
            <a:ext cx="2909942" cy="919401"/>
          </a:xfrm>
          <a:prstGeom prst="roundRect">
            <a:avLst/>
          </a:prstGeom>
          <a:ln/>
        </p:spPr>
        <p:style>
          <a:lnRef idx="2">
            <a:schemeClr val="accent1"/>
          </a:lnRef>
          <a:fillRef idx="1">
            <a:schemeClr val="lt1"/>
          </a:fillRef>
          <a:effectRef idx="0">
            <a:schemeClr val="accent1"/>
          </a:effectRef>
          <a:fontRef idx="minor">
            <a:schemeClr val="dk1"/>
          </a:fontRef>
        </p:style>
        <p:txBody>
          <a:bodyPr wrap="square" rtlCol="0">
            <a:spAutoFit/>
          </a:bodyPr>
          <a:lstStyle/>
          <a:p>
            <a:r>
              <a:rPr lang="en-US" dirty="0">
                <a:latin typeface="+mj-lt"/>
              </a:rPr>
              <a:t>Precipitating Factor</a:t>
            </a:r>
          </a:p>
          <a:p>
            <a:r>
              <a:rPr lang="en-US" dirty="0">
                <a:latin typeface="+mj-lt"/>
              </a:rPr>
              <a:t>(Surgery, Illness)</a:t>
            </a:r>
          </a:p>
        </p:txBody>
      </p:sp>
      <p:cxnSp>
        <p:nvCxnSpPr>
          <p:cNvPr id="7" name="Straight Arrow Connector 6">
            <a:extLst>
              <a:ext uri="{FF2B5EF4-FFF2-40B4-BE49-F238E27FC236}">
                <a16:creationId xmlns:a16="http://schemas.microsoft.com/office/drawing/2014/main" id="{2396DC33-0EA8-2C9B-F13A-01F33D1C2A09}"/>
              </a:ext>
            </a:extLst>
          </p:cNvPr>
          <p:cNvCxnSpPr>
            <a:cxnSpLocks/>
            <a:stCxn id="3" idx="3"/>
            <a:endCxn id="8" idx="1"/>
          </p:cNvCxnSpPr>
          <p:nvPr/>
        </p:nvCxnSpPr>
        <p:spPr bwMode="auto">
          <a:xfrm flipV="1">
            <a:off x="3146611" y="1847898"/>
            <a:ext cx="839098" cy="1416859"/>
          </a:xfrm>
          <a:prstGeom prst="straightConnector1">
            <a:avLst/>
          </a:prstGeom>
          <a:solidFill>
            <a:schemeClr val="accent1"/>
          </a:solidFill>
          <a:ln w="38100" cap="flat" cmpd="sng" algn="ctr">
            <a:solidFill>
              <a:schemeClr val="accent1">
                <a:lumMod val="50000"/>
              </a:schemeClr>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8" name="TextBox 7">
            <a:extLst>
              <a:ext uri="{FF2B5EF4-FFF2-40B4-BE49-F238E27FC236}">
                <a16:creationId xmlns:a16="http://schemas.microsoft.com/office/drawing/2014/main" id="{3EC86520-B2E9-3AFE-DAD4-7C8D45DA95D6}"/>
              </a:ext>
            </a:extLst>
          </p:cNvPr>
          <p:cNvSpPr txBox="1"/>
          <p:nvPr/>
        </p:nvSpPr>
        <p:spPr>
          <a:xfrm>
            <a:off x="3985709" y="1592509"/>
            <a:ext cx="2078019" cy="510778"/>
          </a:xfrm>
          <a:prstGeom prst="round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latin typeface="+mj-lt"/>
              </a:rPr>
              <a:t>Healthy Brain</a:t>
            </a:r>
          </a:p>
        </p:txBody>
      </p:sp>
      <p:cxnSp>
        <p:nvCxnSpPr>
          <p:cNvPr id="10" name="Straight Arrow Connector 9">
            <a:extLst>
              <a:ext uri="{FF2B5EF4-FFF2-40B4-BE49-F238E27FC236}">
                <a16:creationId xmlns:a16="http://schemas.microsoft.com/office/drawing/2014/main" id="{DD4760FA-3EFF-4016-D928-E6A59ACB1790}"/>
              </a:ext>
            </a:extLst>
          </p:cNvPr>
          <p:cNvCxnSpPr>
            <a:cxnSpLocks/>
            <a:stCxn id="8" idx="3"/>
            <a:endCxn id="14" idx="1"/>
          </p:cNvCxnSpPr>
          <p:nvPr/>
        </p:nvCxnSpPr>
        <p:spPr bwMode="auto">
          <a:xfrm>
            <a:off x="6063728" y="1847898"/>
            <a:ext cx="852568" cy="0"/>
          </a:xfrm>
          <a:prstGeom prst="straightConnector1">
            <a:avLst/>
          </a:prstGeom>
          <a:solidFill>
            <a:schemeClr val="accent1"/>
          </a:solidFill>
          <a:ln w="38100" cap="flat" cmpd="sng" algn="ctr">
            <a:solidFill>
              <a:schemeClr val="accent1">
                <a:lumMod val="50000"/>
              </a:schemeClr>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14" name="TextBox 13">
            <a:extLst>
              <a:ext uri="{FF2B5EF4-FFF2-40B4-BE49-F238E27FC236}">
                <a16:creationId xmlns:a16="http://schemas.microsoft.com/office/drawing/2014/main" id="{BB7337E2-F4D4-A426-2CCD-C1C2AFA43253}"/>
              </a:ext>
            </a:extLst>
          </p:cNvPr>
          <p:cNvSpPr txBox="1"/>
          <p:nvPr/>
        </p:nvSpPr>
        <p:spPr>
          <a:xfrm>
            <a:off x="6916296" y="1592509"/>
            <a:ext cx="1549101" cy="510778"/>
          </a:xfrm>
          <a:prstGeom prst="roundRect">
            <a:avLst/>
          </a:prstGeom>
          <a:ln>
            <a:solidFill>
              <a:srgbClr val="00B05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latin typeface="+mj-lt"/>
              </a:rPr>
              <a:t>No Impact</a:t>
            </a:r>
          </a:p>
        </p:txBody>
      </p:sp>
      <p:sp>
        <p:nvSpPr>
          <p:cNvPr id="15" name="TextBox 14">
            <a:extLst>
              <a:ext uri="{FF2B5EF4-FFF2-40B4-BE49-F238E27FC236}">
                <a16:creationId xmlns:a16="http://schemas.microsoft.com/office/drawing/2014/main" id="{56A56D5D-D431-9471-9A61-67E21A48D207}"/>
              </a:ext>
            </a:extLst>
          </p:cNvPr>
          <p:cNvSpPr txBox="1"/>
          <p:nvPr/>
        </p:nvSpPr>
        <p:spPr>
          <a:xfrm>
            <a:off x="3825240" y="4318452"/>
            <a:ext cx="2398955" cy="510778"/>
          </a:xfrm>
          <a:prstGeom prst="roundRect">
            <a:avLst/>
          </a:prstGeom>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latin typeface="+mj-lt"/>
              </a:rPr>
              <a:t>Vulnerable Brain</a:t>
            </a:r>
          </a:p>
        </p:txBody>
      </p:sp>
      <p:cxnSp>
        <p:nvCxnSpPr>
          <p:cNvPr id="16" name="Straight Arrow Connector 15">
            <a:extLst>
              <a:ext uri="{FF2B5EF4-FFF2-40B4-BE49-F238E27FC236}">
                <a16:creationId xmlns:a16="http://schemas.microsoft.com/office/drawing/2014/main" id="{9ABF80AA-527C-A236-DC9C-165689D22A89}"/>
              </a:ext>
            </a:extLst>
          </p:cNvPr>
          <p:cNvCxnSpPr>
            <a:cxnSpLocks/>
            <a:stCxn id="3" idx="3"/>
            <a:endCxn id="15" idx="1"/>
          </p:cNvCxnSpPr>
          <p:nvPr/>
        </p:nvCxnSpPr>
        <p:spPr bwMode="auto">
          <a:xfrm>
            <a:off x="3146611" y="3264757"/>
            <a:ext cx="678629" cy="1309084"/>
          </a:xfrm>
          <a:prstGeom prst="straightConnector1">
            <a:avLst/>
          </a:prstGeom>
          <a:solidFill>
            <a:schemeClr val="accent1"/>
          </a:solidFill>
          <a:ln w="38100" cap="flat" cmpd="sng" algn="ctr">
            <a:solidFill>
              <a:schemeClr val="accent1">
                <a:lumMod val="50000"/>
              </a:schemeClr>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cxnSp>
        <p:nvCxnSpPr>
          <p:cNvPr id="21" name="Straight Arrow Connector 20">
            <a:extLst>
              <a:ext uri="{FF2B5EF4-FFF2-40B4-BE49-F238E27FC236}">
                <a16:creationId xmlns:a16="http://schemas.microsoft.com/office/drawing/2014/main" id="{EE1A2AF1-6D57-A621-1A31-49860F6A9C22}"/>
              </a:ext>
            </a:extLst>
          </p:cNvPr>
          <p:cNvCxnSpPr>
            <a:cxnSpLocks/>
            <a:endCxn id="22" idx="1"/>
          </p:cNvCxnSpPr>
          <p:nvPr/>
        </p:nvCxnSpPr>
        <p:spPr bwMode="auto">
          <a:xfrm flipV="1">
            <a:off x="6221508" y="3521869"/>
            <a:ext cx="792503" cy="1053813"/>
          </a:xfrm>
          <a:prstGeom prst="straightConnector1">
            <a:avLst/>
          </a:prstGeom>
          <a:solidFill>
            <a:schemeClr val="accent1"/>
          </a:solidFill>
          <a:ln w="38100" cap="flat" cmpd="sng" algn="ctr">
            <a:solidFill>
              <a:schemeClr val="accent1">
                <a:lumMod val="50000"/>
              </a:schemeClr>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22" name="TextBox 21">
            <a:extLst>
              <a:ext uri="{FF2B5EF4-FFF2-40B4-BE49-F238E27FC236}">
                <a16:creationId xmlns:a16="http://schemas.microsoft.com/office/drawing/2014/main" id="{76464259-FF29-891E-7B1A-EEB700E3EC4C}"/>
              </a:ext>
            </a:extLst>
          </p:cNvPr>
          <p:cNvSpPr txBox="1"/>
          <p:nvPr/>
        </p:nvSpPr>
        <p:spPr>
          <a:xfrm>
            <a:off x="7014011" y="3266480"/>
            <a:ext cx="1353670" cy="510778"/>
          </a:xfrm>
          <a:prstGeom prst="round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latin typeface="+mj-lt"/>
              </a:rPr>
              <a:t>Delirium</a:t>
            </a:r>
          </a:p>
        </p:txBody>
      </p:sp>
      <p:cxnSp>
        <p:nvCxnSpPr>
          <p:cNvPr id="24" name="Straight Arrow Connector 23">
            <a:extLst>
              <a:ext uri="{FF2B5EF4-FFF2-40B4-BE49-F238E27FC236}">
                <a16:creationId xmlns:a16="http://schemas.microsoft.com/office/drawing/2014/main" id="{A86F9388-1D16-F24F-9274-8D02D075DBF8}"/>
              </a:ext>
            </a:extLst>
          </p:cNvPr>
          <p:cNvCxnSpPr>
            <a:cxnSpLocks/>
            <a:stCxn id="22" idx="3"/>
            <a:endCxn id="26" idx="1"/>
          </p:cNvCxnSpPr>
          <p:nvPr/>
        </p:nvCxnSpPr>
        <p:spPr bwMode="auto">
          <a:xfrm>
            <a:off x="8367681" y="3521869"/>
            <a:ext cx="948542" cy="1056397"/>
          </a:xfrm>
          <a:prstGeom prst="straightConnector1">
            <a:avLst/>
          </a:prstGeom>
          <a:solidFill>
            <a:schemeClr val="accent1"/>
          </a:solidFill>
          <a:ln w="38100" cap="flat" cmpd="sng" algn="ctr">
            <a:solidFill>
              <a:schemeClr val="accent1">
                <a:lumMod val="50000"/>
              </a:schemeClr>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26" name="TextBox 25">
            <a:extLst>
              <a:ext uri="{FF2B5EF4-FFF2-40B4-BE49-F238E27FC236}">
                <a16:creationId xmlns:a16="http://schemas.microsoft.com/office/drawing/2014/main" id="{E042D3E3-90A3-692B-666E-72DFDFB17D6D}"/>
              </a:ext>
            </a:extLst>
          </p:cNvPr>
          <p:cNvSpPr txBox="1"/>
          <p:nvPr/>
        </p:nvSpPr>
        <p:spPr>
          <a:xfrm>
            <a:off x="9316223" y="4322877"/>
            <a:ext cx="2657038" cy="510778"/>
          </a:xfrm>
          <a:prstGeom prst="round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latin typeface="+mj-lt"/>
              </a:rPr>
              <a:t>Neuroinflammation</a:t>
            </a:r>
          </a:p>
        </p:txBody>
      </p:sp>
      <p:cxnSp>
        <p:nvCxnSpPr>
          <p:cNvPr id="30" name="Straight Arrow Connector 29">
            <a:extLst>
              <a:ext uri="{FF2B5EF4-FFF2-40B4-BE49-F238E27FC236}">
                <a16:creationId xmlns:a16="http://schemas.microsoft.com/office/drawing/2014/main" id="{CD14779D-DED3-A0A7-684D-3716149DD853}"/>
              </a:ext>
            </a:extLst>
          </p:cNvPr>
          <p:cNvCxnSpPr>
            <a:cxnSpLocks/>
            <a:stCxn id="26" idx="1"/>
            <a:endCxn id="34" idx="3"/>
          </p:cNvCxnSpPr>
          <p:nvPr/>
        </p:nvCxnSpPr>
        <p:spPr bwMode="auto">
          <a:xfrm flipH="1">
            <a:off x="8406180" y="4578266"/>
            <a:ext cx="910043" cy="1099546"/>
          </a:xfrm>
          <a:prstGeom prst="straightConnector1">
            <a:avLst/>
          </a:prstGeom>
          <a:solidFill>
            <a:schemeClr val="accent1"/>
          </a:solidFill>
          <a:ln w="38100" cap="flat" cmpd="sng" algn="ctr">
            <a:solidFill>
              <a:schemeClr val="accent1">
                <a:lumMod val="50000"/>
              </a:schemeClr>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34" name="TextBox 33">
            <a:extLst>
              <a:ext uri="{FF2B5EF4-FFF2-40B4-BE49-F238E27FC236}">
                <a16:creationId xmlns:a16="http://schemas.microsoft.com/office/drawing/2014/main" id="{6E6569FA-C846-033B-61D1-3311B4FE4D03}"/>
              </a:ext>
            </a:extLst>
          </p:cNvPr>
          <p:cNvSpPr txBox="1"/>
          <p:nvPr/>
        </p:nvSpPr>
        <p:spPr>
          <a:xfrm>
            <a:off x="6975513" y="5422423"/>
            <a:ext cx="1430667" cy="510778"/>
          </a:xfrm>
          <a:prstGeom prst="round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dirty="0">
                <a:latin typeface="+mj-lt"/>
              </a:rPr>
              <a:t>Dementia</a:t>
            </a:r>
          </a:p>
        </p:txBody>
      </p:sp>
      <p:cxnSp>
        <p:nvCxnSpPr>
          <p:cNvPr id="39" name="Straight Arrow Connector 38">
            <a:extLst>
              <a:ext uri="{FF2B5EF4-FFF2-40B4-BE49-F238E27FC236}">
                <a16:creationId xmlns:a16="http://schemas.microsoft.com/office/drawing/2014/main" id="{5ECFAAF0-EF16-38C2-8BC1-24D6E75E9AD9}"/>
              </a:ext>
            </a:extLst>
          </p:cNvPr>
          <p:cNvCxnSpPr>
            <a:cxnSpLocks/>
            <a:stCxn id="34" idx="1"/>
            <a:endCxn id="15" idx="3"/>
          </p:cNvCxnSpPr>
          <p:nvPr/>
        </p:nvCxnSpPr>
        <p:spPr bwMode="auto">
          <a:xfrm flipH="1" flipV="1">
            <a:off x="6224195" y="4573841"/>
            <a:ext cx="751318" cy="1103971"/>
          </a:xfrm>
          <a:prstGeom prst="straightConnector1">
            <a:avLst/>
          </a:prstGeom>
          <a:solidFill>
            <a:schemeClr val="accent1"/>
          </a:solidFill>
          <a:ln w="38100" cap="flat" cmpd="sng" algn="ctr">
            <a:solidFill>
              <a:schemeClr val="accent1">
                <a:lumMod val="50000"/>
              </a:schemeClr>
            </a:solidFill>
            <a:prstDash val="solid"/>
            <a:round/>
            <a:headEnd type="none" w="med" len="med"/>
            <a:tailEnd type="triangle"/>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cxnSp>
      <p:sp>
        <p:nvSpPr>
          <p:cNvPr id="6" name="TextBox 5">
            <a:extLst>
              <a:ext uri="{FF2B5EF4-FFF2-40B4-BE49-F238E27FC236}">
                <a16:creationId xmlns:a16="http://schemas.microsoft.com/office/drawing/2014/main" id="{486CCFF5-6FEC-A6E8-7274-D2DEB5C103F4}"/>
              </a:ext>
            </a:extLst>
          </p:cNvPr>
          <p:cNvSpPr txBox="1"/>
          <p:nvPr/>
        </p:nvSpPr>
        <p:spPr>
          <a:xfrm>
            <a:off x="282042" y="3909830"/>
            <a:ext cx="3021797" cy="2247424"/>
          </a:xfrm>
          <a:prstGeom prst="roundRect">
            <a:avLst/>
          </a:prstGeom>
          <a:ln>
            <a:solidFill>
              <a:srgbClr val="C00000"/>
            </a:solidFill>
          </a:ln>
        </p:spPr>
        <p:style>
          <a:lnRef idx="2">
            <a:schemeClr val="accent2"/>
          </a:lnRef>
          <a:fillRef idx="1">
            <a:schemeClr val="lt1"/>
          </a:fillRef>
          <a:effectRef idx="0">
            <a:schemeClr val="accent2"/>
          </a:effectRef>
          <a:fontRef idx="minor">
            <a:schemeClr val="dk1"/>
          </a:fontRef>
        </p:style>
        <p:txBody>
          <a:bodyPr wrap="square" rtlCol="0">
            <a:spAutoFit/>
          </a:bodyPr>
          <a:lstStyle/>
          <a:p>
            <a:r>
              <a:rPr lang="en-US" sz="1800" dirty="0">
                <a:latin typeface="+mj-lt"/>
              </a:rPr>
              <a:t>Risk Factors For Delirium:</a:t>
            </a:r>
          </a:p>
          <a:p>
            <a:r>
              <a:rPr lang="en-US" sz="1800" dirty="0">
                <a:latin typeface="+mj-lt"/>
              </a:rPr>
              <a:t>Age</a:t>
            </a:r>
          </a:p>
          <a:p>
            <a:r>
              <a:rPr lang="en-US" sz="1800" dirty="0">
                <a:latin typeface="+mj-lt"/>
              </a:rPr>
              <a:t>Dementia</a:t>
            </a:r>
          </a:p>
          <a:p>
            <a:r>
              <a:rPr lang="en-US" sz="1800" dirty="0">
                <a:latin typeface="+mj-lt"/>
              </a:rPr>
              <a:t>Vision or Hearing Loss</a:t>
            </a:r>
          </a:p>
          <a:p>
            <a:r>
              <a:rPr lang="en-US" sz="1800" dirty="0">
                <a:latin typeface="+mj-lt"/>
              </a:rPr>
              <a:t>History of Delirium</a:t>
            </a:r>
          </a:p>
          <a:p>
            <a:r>
              <a:rPr lang="en-US" sz="1800" dirty="0">
                <a:latin typeface="+mj-lt"/>
              </a:rPr>
              <a:t>Drug/Alcohol Abuse</a:t>
            </a:r>
          </a:p>
          <a:p>
            <a:r>
              <a:rPr lang="en-US" sz="1800" dirty="0">
                <a:latin typeface="+mj-lt"/>
              </a:rPr>
              <a:t>Depression</a:t>
            </a:r>
          </a:p>
        </p:txBody>
      </p:sp>
    </p:spTree>
    <p:extLst>
      <p:ext uri="{BB962C8B-B14F-4D97-AF65-F5344CB8AC3E}">
        <p14:creationId xmlns:p14="http://schemas.microsoft.com/office/powerpoint/2010/main" val="21875039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16E310CA-5CC8-8CF9-D48A-AD91B128E47D}"/>
              </a:ext>
            </a:extLst>
          </p:cNvPr>
          <p:cNvSpPr txBox="1"/>
          <p:nvPr/>
        </p:nvSpPr>
        <p:spPr>
          <a:xfrm>
            <a:off x="8757339" y="6241036"/>
            <a:ext cx="3328680" cy="261610"/>
          </a:xfrm>
          <a:prstGeom prst="rect">
            <a:avLst/>
          </a:prstGeom>
          <a:noFill/>
        </p:spPr>
        <p:txBody>
          <a:bodyPr wrap="square" rtlCol="0">
            <a:spAutoFit/>
          </a:bodyPr>
          <a:lstStyle/>
          <a:p>
            <a:r>
              <a:rPr lang="en-US" sz="1100" dirty="0">
                <a:solidFill>
                  <a:schemeClr val="bg1"/>
                </a:solidFill>
                <a:cs typeface="Arial" panose="020B0604020202020204" pitchFamily="34" charset="0"/>
              </a:rPr>
              <a:t>Abbott, et. al 2010. Neurobiology of Disease</a:t>
            </a:r>
          </a:p>
        </p:txBody>
      </p:sp>
      <p:sp>
        <p:nvSpPr>
          <p:cNvPr id="4" name="Title 1">
            <a:extLst>
              <a:ext uri="{FF2B5EF4-FFF2-40B4-BE49-F238E27FC236}">
                <a16:creationId xmlns:a16="http://schemas.microsoft.com/office/drawing/2014/main" id="{6466F8B6-A3AF-49DA-A411-3C380E39A988}"/>
              </a:ext>
            </a:extLst>
          </p:cNvPr>
          <p:cNvSpPr txBox="1">
            <a:spLocks/>
          </p:cNvSpPr>
          <p:nvPr/>
        </p:nvSpPr>
        <p:spPr bwMode="auto">
          <a:xfrm>
            <a:off x="-52251" y="16800"/>
            <a:ext cx="12138269" cy="1216334"/>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A Healthy Blood-Brain Barrier (BBB) is Essential for Protecting the Brain and Preventing Neuroinflammation</a:t>
            </a:r>
          </a:p>
        </p:txBody>
      </p:sp>
      <p:sp>
        <p:nvSpPr>
          <p:cNvPr id="5" name="Slide Number Placeholder 3">
            <a:extLst>
              <a:ext uri="{FF2B5EF4-FFF2-40B4-BE49-F238E27FC236}">
                <a16:creationId xmlns:a16="http://schemas.microsoft.com/office/drawing/2014/main" id="{FF5054E3-4884-EAD6-F0E8-A39CABA62E18}"/>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5</a:t>
            </a:fld>
            <a:endParaRPr lang="en-US" dirty="0"/>
          </a:p>
        </p:txBody>
      </p:sp>
      <p:pic>
        <p:nvPicPr>
          <p:cNvPr id="8" name="Picture 7" descr="A diagram of a structure&#10;&#10;Description automatically generated">
            <a:extLst>
              <a:ext uri="{FF2B5EF4-FFF2-40B4-BE49-F238E27FC236}">
                <a16:creationId xmlns:a16="http://schemas.microsoft.com/office/drawing/2014/main" id="{55A15934-2869-7C30-6F35-884EB09DED67}"/>
              </a:ext>
            </a:extLst>
          </p:cNvPr>
          <p:cNvPicPr>
            <a:picLocks noChangeAspect="1"/>
          </p:cNvPicPr>
          <p:nvPr/>
        </p:nvPicPr>
        <p:blipFill rotWithShape="1">
          <a:blip r:embed="rId3">
            <a:extLst>
              <a:ext uri="{28A0092B-C50C-407E-A947-70E740481C1C}">
                <a14:useLocalDpi xmlns:a14="http://schemas.microsoft.com/office/drawing/2010/main" val="0"/>
              </a:ext>
            </a:extLst>
          </a:blip>
          <a:srcRect t="10469" b="13775"/>
          <a:stretch/>
        </p:blipFill>
        <p:spPr>
          <a:xfrm>
            <a:off x="1523990" y="1312618"/>
            <a:ext cx="9144019" cy="4848933"/>
          </a:xfrm>
          <a:prstGeom prst="rect">
            <a:avLst/>
          </a:prstGeom>
        </p:spPr>
      </p:pic>
    </p:spTree>
    <p:extLst>
      <p:ext uri="{BB962C8B-B14F-4D97-AF65-F5344CB8AC3E}">
        <p14:creationId xmlns:p14="http://schemas.microsoft.com/office/powerpoint/2010/main" val="18830669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762406" y="298732"/>
            <a:ext cx="10743358"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BBB Breakdown Occurs in Neurodegenerative Diseases and Age</a:t>
            </a:r>
          </a:p>
        </p:txBody>
      </p:sp>
      <p:sp>
        <p:nvSpPr>
          <p:cNvPr id="2" name="TextBox 1">
            <a:extLst>
              <a:ext uri="{FF2B5EF4-FFF2-40B4-BE49-F238E27FC236}">
                <a16:creationId xmlns:a16="http://schemas.microsoft.com/office/drawing/2014/main" id="{16E310CA-5CC8-8CF9-D48A-AD91B128E47D}"/>
              </a:ext>
            </a:extLst>
          </p:cNvPr>
          <p:cNvSpPr txBox="1"/>
          <p:nvPr/>
        </p:nvSpPr>
        <p:spPr>
          <a:xfrm>
            <a:off x="7424057" y="6241036"/>
            <a:ext cx="4661962" cy="261610"/>
          </a:xfrm>
          <a:prstGeom prst="rect">
            <a:avLst/>
          </a:prstGeom>
          <a:noFill/>
        </p:spPr>
        <p:txBody>
          <a:bodyPr wrap="square" rtlCol="0">
            <a:spAutoFit/>
          </a:bodyPr>
          <a:lstStyle/>
          <a:p>
            <a:pPr algn="r"/>
            <a:r>
              <a:rPr lang="en-US" sz="1100" i="1" dirty="0">
                <a:solidFill>
                  <a:schemeClr val="bg2">
                    <a:lumMod val="20000"/>
                    <a:lumOff val="80000"/>
                  </a:schemeClr>
                </a:solidFill>
              </a:rPr>
              <a:t>Knox et. al Mol Psychiatry. 2022</a:t>
            </a:r>
          </a:p>
        </p:txBody>
      </p:sp>
      <p:sp>
        <p:nvSpPr>
          <p:cNvPr id="6" name="Slide Number Placeholder 3">
            <a:extLst>
              <a:ext uri="{FF2B5EF4-FFF2-40B4-BE49-F238E27FC236}">
                <a16:creationId xmlns:a16="http://schemas.microsoft.com/office/drawing/2014/main" id="{DB1716E0-D8E9-8A88-AFB0-7137DEB95A8F}"/>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6</a:t>
            </a:fld>
            <a:endParaRPr lang="en-US" dirty="0"/>
          </a:p>
        </p:txBody>
      </p:sp>
      <p:pic>
        <p:nvPicPr>
          <p:cNvPr id="13" name="Picture 12" descr="A diagram of a brain&#10;&#10;Description automatically generated">
            <a:extLst>
              <a:ext uri="{FF2B5EF4-FFF2-40B4-BE49-F238E27FC236}">
                <a16:creationId xmlns:a16="http://schemas.microsoft.com/office/drawing/2014/main" id="{12F4C80D-99F4-764E-58E4-F5CD49A4C978}"/>
              </a:ext>
            </a:extLst>
          </p:cNvPr>
          <p:cNvPicPr>
            <a:picLocks noChangeAspect="1"/>
          </p:cNvPicPr>
          <p:nvPr/>
        </p:nvPicPr>
        <p:blipFill rotWithShape="1">
          <a:blip r:embed="rId3">
            <a:extLst>
              <a:ext uri="{28A0092B-C50C-407E-A947-70E740481C1C}">
                <a14:useLocalDpi xmlns:a14="http://schemas.microsoft.com/office/drawing/2010/main" val="0"/>
              </a:ext>
            </a:extLst>
          </a:blip>
          <a:srcRect l="14628" t="12983" r="1549" b="15505"/>
          <a:stretch/>
        </p:blipFill>
        <p:spPr>
          <a:xfrm>
            <a:off x="1979407" y="1248361"/>
            <a:ext cx="8385586" cy="5007814"/>
          </a:xfrm>
          <a:prstGeom prst="rect">
            <a:avLst/>
          </a:prstGeom>
        </p:spPr>
      </p:pic>
    </p:spTree>
    <p:extLst>
      <p:ext uri="{BB962C8B-B14F-4D97-AF65-F5344CB8AC3E}">
        <p14:creationId xmlns:p14="http://schemas.microsoft.com/office/powerpoint/2010/main" val="1578649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C672E8-82EA-209C-A1E6-F8BC32F83C2C}"/>
            </a:ext>
          </a:extLst>
        </p:cNvPr>
        <p:cNvGrpSpPr/>
        <p:nvPr/>
      </p:nvGrpSpPr>
      <p:grpSpPr>
        <a:xfrm>
          <a:off x="0" y="0"/>
          <a:ext cx="0" cy="0"/>
          <a:chOff x="0" y="0"/>
          <a:chExt cx="0" cy="0"/>
        </a:xfrm>
      </p:grpSpPr>
      <p:sp>
        <p:nvSpPr>
          <p:cNvPr id="5" name="Title 1">
            <a:extLst>
              <a:ext uri="{FF2B5EF4-FFF2-40B4-BE49-F238E27FC236}">
                <a16:creationId xmlns:a16="http://schemas.microsoft.com/office/drawing/2014/main" id="{4F67F52B-FA7A-4E39-A883-03CEF3D3E8BA}"/>
              </a:ext>
            </a:extLst>
          </p:cNvPr>
          <p:cNvSpPr txBox="1">
            <a:spLocks/>
          </p:cNvSpPr>
          <p:nvPr/>
        </p:nvSpPr>
        <p:spPr bwMode="auto">
          <a:xfrm>
            <a:off x="0" y="0"/>
            <a:ext cx="12191999" cy="1148443"/>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BBB Breakdown Allows Systemic Inflammatory Factors from Surgery Into the Brain: Leads to Neuroinflammation</a:t>
            </a:r>
          </a:p>
        </p:txBody>
      </p:sp>
      <p:sp>
        <p:nvSpPr>
          <p:cNvPr id="2" name="TextBox 1">
            <a:extLst>
              <a:ext uri="{FF2B5EF4-FFF2-40B4-BE49-F238E27FC236}">
                <a16:creationId xmlns:a16="http://schemas.microsoft.com/office/drawing/2014/main" id="{8267EE08-2C3D-A615-CEE6-2FC5F60B1A13}"/>
              </a:ext>
            </a:extLst>
          </p:cNvPr>
          <p:cNvSpPr txBox="1"/>
          <p:nvPr/>
        </p:nvSpPr>
        <p:spPr>
          <a:xfrm>
            <a:off x="7424057" y="6241036"/>
            <a:ext cx="4661962" cy="261610"/>
          </a:xfrm>
          <a:prstGeom prst="rect">
            <a:avLst/>
          </a:prstGeom>
          <a:noFill/>
        </p:spPr>
        <p:txBody>
          <a:bodyPr wrap="square" rtlCol="0">
            <a:spAutoFit/>
          </a:bodyPr>
          <a:lstStyle/>
          <a:p>
            <a:pPr algn="r"/>
            <a:r>
              <a:rPr lang="en-US" sz="1100" i="1" dirty="0">
                <a:solidFill>
                  <a:schemeClr val="bg2">
                    <a:lumMod val="20000"/>
                    <a:lumOff val="80000"/>
                  </a:schemeClr>
                </a:solidFill>
              </a:rPr>
              <a:t>Yang et. al Nat Immunology. 2020</a:t>
            </a:r>
          </a:p>
        </p:txBody>
      </p:sp>
      <p:sp>
        <p:nvSpPr>
          <p:cNvPr id="3" name="Rectangle 2">
            <a:extLst>
              <a:ext uri="{FF2B5EF4-FFF2-40B4-BE49-F238E27FC236}">
                <a16:creationId xmlns:a16="http://schemas.microsoft.com/office/drawing/2014/main" id="{D3275F07-765B-6E20-ED12-619B83C43477}"/>
              </a:ext>
            </a:extLst>
          </p:cNvPr>
          <p:cNvSpPr/>
          <p:nvPr/>
        </p:nvSpPr>
        <p:spPr bwMode="auto">
          <a:xfrm>
            <a:off x="2955471" y="2084614"/>
            <a:ext cx="506186" cy="195943"/>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4" name="TextBox 3">
            <a:extLst>
              <a:ext uri="{FF2B5EF4-FFF2-40B4-BE49-F238E27FC236}">
                <a16:creationId xmlns:a16="http://schemas.microsoft.com/office/drawing/2014/main" id="{DCEAB81E-34DB-74D2-870C-E4352338B3DB}"/>
              </a:ext>
            </a:extLst>
          </p:cNvPr>
          <p:cNvSpPr txBox="1"/>
          <p:nvPr/>
        </p:nvSpPr>
        <p:spPr>
          <a:xfrm>
            <a:off x="2764534" y="1884559"/>
            <a:ext cx="888060" cy="400110"/>
          </a:xfrm>
          <a:prstGeom prst="rect">
            <a:avLst/>
          </a:prstGeom>
          <a:noFill/>
        </p:spPr>
        <p:txBody>
          <a:bodyPr wrap="square" rtlCol="0">
            <a:spAutoFit/>
          </a:bodyPr>
          <a:lstStyle/>
          <a:p>
            <a:pPr algn="ctr"/>
            <a:r>
              <a:rPr lang="en-US" sz="1000" dirty="0"/>
              <a:t>DAMPS</a:t>
            </a:r>
          </a:p>
          <a:p>
            <a:pPr algn="ctr"/>
            <a:r>
              <a:rPr lang="en-US" sz="1000" dirty="0"/>
              <a:t>Cytokines</a:t>
            </a:r>
          </a:p>
        </p:txBody>
      </p:sp>
      <p:sp>
        <p:nvSpPr>
          <p:cNvPr id="8" name="Slide Number Placeholder 3">
            <a:extLst>
              <a:ext uri="{FF2B5EF4-FFF2-40B4-BE49-F238E27FC236}">
                <a16:creationId xmlns:a16="http://schemas.microsoft.com/office/drawing/2014/main" id="{1007D6EA-7147-02DE-F477-BFE3EB67DFE7}"/>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7</a:t>
            </a:fld>
            <a:endParaRPr lang="en-US" dirty="0"/>
          </a:p>
        </p:txBody>
      </p:sp>
      <p:pic>
        <p:nvPicPr>
          <p:cNvPr id="9" name="Picture 8" descr="A diagram of a structure&#10;&#10;Description automatically generated">
            <a:extLst>
              <a:ext uri="{FF2B5EF4-FFF2-40B4-BE49-F238E27FC236}">
                <a16:creationId xmlns:a16="http://schemas.microsoft.com/office/drawing/2014/main" id="{8105A331-B569-61DD-9092-0BB89E84DE13}"/>
              </a:ext>
            </a:extLst>
          </p:cNvPr>
          <p:cNvPicPr>
            <a:picLocks noChangeAspect="1"/>
          </p:cNvPicPr>
          <p:nvPr/>
        </p:nvPicPr>
        <p:blipFill rotWithShape="1">
          <a:blip r:embed="rId3">
            <a:extLst>
              <a:ext uri="{28A0092B-C50C-407E-A947-70E740481C1C}">
                <a14:useLocalDpi xmlns:a14="http://schemas.microsoft.com/office/drawing/2010/main" val="0"/>
              </a:ext>
            </a:extLst>
          </a:blip>
          <a:srcRect l="14686" b="15809"/>
          <a:stretch/>
        </p:blipFill>
        <p:spPr>
          <a:xfrm>
            <a:off x="2515002" y="1293599"/>
            <a:ext cx="7161993" cy="4947437"/>
          </a:xfrm>
          <a:prstGeom prst="rect">
            <a:avLst/>
          </a:prstGeom>
        </p:spPr>
      </p:pic>
    </p:spTree>
    <p:extLst>
      <p:ext uri="{BB962C8B-B14F-4D97-AF65-F5344CB8AC3E}">
        <p14:creationId xmlns:p14="http://schemas.microsoft.com/office/powerpoint/2010/main" val="38024919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0" y="123170"/>
            <a:ext cx="12192000" cy="795946"/>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Pericytes Are Important to the Maintenance of a Healthy BBB</a:t>
            </a:r>
          </a:p>
        </p:txBody>
      </p:sp>
      <p:sp>
        <p:nvSpPr>
          <p:cNvPr id="2" name="TextBox 1">
            <a:extLst>
              <a:ext uri="{FF2B5EF4-FFF2-40B4-BE49-F238E27FC236}">
                <a16:creationId xmlns:a16="http://schemas.microsoft.com/office/drawing/2014/main" id="{16E310CA-5CC8-8CF9-D48A-AD91B128E47D}"/>
              </a:ext>
            </a:extLst>
          </p:cNvPr>
          <p:cNvSpPr txBox="1"/>
          <p:nvPr/>
        </p:nvSpPr>
        <p:spPr>
          <a:xfrm>
            <a:off x="7184572" y="6241036"/>
            <a:ext cx="4901448" cy="261610"/>
          </a:xfrm>
          <a:prstGeom prst="rect">
            <a:avLst/>
          </a:prstGeom>
          <a:noFill/>
        </p:spPr>
        <p:txBody>
          <a:bodyPr wrap="square" rtlCol="0">
            <a:spAutoFit/>
          </a:bodyPr>
          <a:lstStyle/>
          <a:p>
            <a:pPr algn="r"/>
            <a:r>
              <a:rPr lang="en-US" sz="1100" dirty="0">
                <a:solidFill>
                  <a:schemeClr val="bg2">
                    <a:lumMod val="20000"/>
                    <a:lumOff val="80000"/>
                  </a:schemeClr>
                </a:solidFill>
              </a:rPr>
              <a:t>Zheng et. al </a:t>
            </a:r>
            <a:r>
              <a:rPr lang="en-US" sz="1100" i="1" dirty="0">
                <a:solidFill>
                  <a:schemeClr val="bg2">
                    <a:lumMod val="20000"/>
                    <a:lumOff val="80000"/>
                  </a:schemeClr>
                </a:solidFill>
              </a:rPr>
              <a:t>Journal of Cerebral Blood Flow &amp; Metabolism </a:t>
            </a:r>
            <a:r>
              <a:rPr lang="en-US" sz="1100" dirty="0">
                <a:solidFill>
                  <a:schemeClr val="bg2">
                    <a:lumMod val="20000"/>
                    <a:lumOff val="80000"/>
                  </a:schemeClr>
                </a:solidFill>
              </a:rPr>
              <a:t>2020</a:t>
            </a:r>
            <a:endParaRPr lang="en-US" sz="1100" i="1" dirty="0">
              <a:solidFill>
                <a:schemeClr val="bg2">
                  <a:lumMod val="20000"/>
                  <a:lumOff val="80000"/>
                </a:schemeClr>
              </a:solidFill>
            </a:endParaRPr>
          </a:p>
        </p:txBody>
      </p:sp>
      <p:sp>
        <p:nvSpPr>
          <p:cNvPr id="7" name="Slide Number Placeholder 3">
            <a:extLst>
              <a:ext uri="{FF2B5EF4-FFF2-40B4-BE49-F238E27FC236}">
                <a16:creationId xmlns:a16="http://schemas.microsoft.com/office/drawing/2014/main" id="{DBFE949C-5B94-6D77-5F0D-059272783F9E}"/>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8</a:t>
            </a:fld>
            <a:endParaRPr lang="en-US" dirty="0"/>
          </a:p>
        </p:txBody>
      </p:sp>
      <p:pic>
        <p:nvPicPr>
          <p:cNvPr id="8" name="Picture 7" descr="A diagram of a layer of skin&#10;&#10;Description automatically generated">
            <a:extLst>
              <a:ext uri="{FF2B5EF4-FFF2-40B4-BE49-F238E27FC236}">
                <a16:creationId xmlns:a16="http://schemas.microsoft.com/office/drawing/2014/main" id="{62D625FD-2374-E803-DEBF-8456C1CF9C32}"/>
              </a:ext>
            </a:extLst>
          </p:cNvPr>
          <p:cNvPicPr>
            <a:picLocks noChangeAspect="1"/>
          </p:cNvPicPr>
          <p:nvPr/>
        </p:nvPicPr>
        <p:blipFill rotWithShape="1">
          <a:blip r:embed="rId3">
            <a:extLst>
              <a:ext uri="{28A0092B-C50C-407E-A947-70E740481C1C}">
                <a14:useLocalDpi xmlns:a14="http://schemas.microsoft.com/office/drawing/2010/main" val="0"/>
              </a:ext>
            </a:extLst>
          </a:blip>
          <a:srcRect l="16666" t="43407" r="6539" b="26191"/>
          <a:stretch/>
        </p:blipFill>
        <p:spPr>
          <a:xfrm>
            <a:off x="95911" y="2014270"/>
            <a:ext cx="12000177" cy="3325592"/>
          </a:xfrm>
          <a:prstGeom prst="rect">
            <a:avLst/>
          </a:prstGeom>
        </p:spPr>
      </p:pic>
    </p:spTree>
    <p:extLst>
      <p:ext uri="{BB962C8B-B14F-4D97-AF65-F5344CB8AC3E}">
        <p14:creationId xmlns:p14="http://schemas.microsoft.com/office/powerpoint/2010/main" val="40358368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A5730BA2-0BB4-42EF-B27E-2EC4E911ED50}"/>
              </a:ext>
            </a:extLst>
          </p:cNvPr>
          <p:cNvSpPr txBox="1">
            <a:spLocks/>
          </p:cNvSpPr>
          <p:nvPr/>
        </p:nvSpPr>
        <p:spPr bwMode="auto">
          <a:xfrm>
            <a:off x="1081140" y="259533"/>
            <a:ext cx="10363200" cy="430887"/>
          </a:xfrm>
          <a:prstGeom prst="rect">
            <a:avLst/>
          </a:prstGeom>
          <a:noFill/>
          <a:ln>
            <a:noFill/>
          </a:ln>
          <a:effectLst>
            <a:outerShdw blurRad="50800" dist="12700" dir="8100000" algn="ctr" rotWithShape="0">
              <a:srgbClr val="FFFFFF">
                <a:alpha val="75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4400" kern="1200">
                <a:solidFill>
                  <a:schemeClr val="tx2"/>
                </a:solidFill>
                <a:latin typeface="Arial" panose="020B0604020202020204" pitchFamily="34" charset="0"/>
                <a:ea typeface="+mj-ea"/>
                <a:cs typeface="Arial" panose="020B0604020202020204" pitchFamily="34" charset="0"/>
              </a:defRPr>
            </a:lvl1pPr>
            <a:lvl2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2pPr>
            <a:lvl3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3pPr>
            <a:lvl4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4pPr>
            <a:lvl5pPr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5pPr>
            <a:lvl6pPr marL="4572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6pPr>
            <a:lvl7pPr marL="9144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7pPr>
            <a:lvl8pPr marL="13716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8pPr>
            <a:lvl9pPr marL="1828800" algn="ctr" rtl="0" eaLnBrk="1" fontAlgn="base" hangingPunct="1">
              <a:spcBef>
                <a:spcPct val="0"/>
              </a:spcBef>
              <a:spcAft>
                <a:spcPct val="0"/>
              </a:spcAft>
              <a:defRPr sz="4400">
                <a:solidFill>
                  <a:schemeClr val="tx2"/>
                </a:solidFill>
                <a:latin typeface="Times New Roman" panose="02020603050405020304" pitchFamily="18" charset="0"/>
                <a:ea typeface="MS Pゴシック" pitchFamily="-92" charset="-128"/>
              </a:defRPr>
            </a:lvl9pPr>
          </a:lstStyle>
          <a:p>
            <a:r>
              <a:rPr lang="en-US" sz="3600" dirty="0">
                <a:solidFill>
                  <a:srgbClr val="003E74"/>
                </a:solidFill>
                <a:latin typeface="+mj-lt"/>
                <a:cs typeface="+mj-cs"/>
              </a:rPr>
              <a:t>The µ</a:t>
            </a:r>
            <a:r>
              <a:rPr lang="en-US" sz="3600" dirty="0" err="1">
                <a:solidFill>
                  <a:srgbClr val="003E74"/>
                </a:solidFill>
                <a:latin typeface="+mj-lt"/>
                <a:cs typeface="+mj-cs"/>
              </a:rPr>
              <a:t>SiM</a:t>
            </a:r>
            <a:r>
              <a:rPr lang="en-US" sz="3600" dirty="0">
                <a:solidFill>
                  <a:srgbClr val="003E74"/>
                </a:solidFill>
                <a:latin typeface="+mj-lt"/>
                <a:cs typeface="+mj-cs"/>
              </a:rPr>
              <a:t> Tissue Chip Model</a:t>
            </a:r>
          </a:p>
        </p:txBody>
      </p:sp>
      <p:sp>
        <p:nvSpPr>
          <p:cNvPr id="2" name="TextBox 1">
            <a:extLst>
              <a:ext uri="{FF2B5EF4-FFF2-40B4-BE49-F238E27FC236}">
                <a16:creationId xmlns:a16="http://schemas.microsoft.com/office/drawing/2014/main" id="{16E310CA-5CC8-8CF9-D48A-AD91B128E47D}"/>
              </a:ext>
            </a:extLst>
          </p:cNvPr>
          <p:cNvSpPr txBox="1"/>
          <p:nvPr/>
        </p:nvSpPr>
        <p:spPr>
          <a:xfrm>
            <a:off x="8066314" y="6241036"/>
            <a:ext cx="4019705" cy="261610"/>
          </a:xfrm>
          <a:prstGeom prst="rect">
            <a:avLst/>
          </a:prstGeom>
          <a:noFill/>
        </p:spPr>
        <p:txBody>
          <a:bodyPr wrap="square" rtlCol="0">
            <a:spAutoFit/>
          </a:bodyPr>
          <a:lstStyle/>
          <a:p>
            <a:pPr algn="r"/>
            <a:r>
              <a:rPr lang="en-US" sz="1100" dirty="0">
                <a:solidFill>
                  <a:schemeClr val="bg2">
                    <a:lumMod val="20000"/>
                    <a:lumOff val="80000"/>
                  </a:schemeClr>
                </a:solidFill>
              </a:rPr>
              <a:t>McCloskey et. al </a:t>
            </a:r>
            <a:r>
              <a:rPr lang="en-US" sz="1100" i="1" dirty="0">
                <a:solidFill>
                  <a:schemeClr val="bg2">
                    <a:lumMod val="20000"/>
                    <a:lumOff val="80000"/>
                  </a:schemeClr>
                </a:solidFill>
              </a:rPr>
              <a:t>Advanced Healthcare Materials </a:t>
            </a:r>
            <a:r>
              <a:rPr lang="en-US" sz="1100" dirty="0">
                <a:solidFill>
                  <a:schemeClr val="bg2">
                    <a:lumMod val="20000"/>
                    <a:lumOff val="80000"/>
                  </a:schemeClr>
                </a:solidFill>
              </a:rPr>
              <a:t>2022</a:t>
            </a:r>
          </a:p>
        </p:txBody>
      </p:sp>
      <p:sp>
        <p:nvSpPr>
          <p:cNvPr id="8" name="Rectangle 7">
            <a:extLst>
              <a:ext uri="{FF2B5EF4-FFF2-40B4-BE49-F238E27FC236}">
                <a16:creationId xmlns:a16="http://schemas.microsoft.com/office/drawing/2014/main" id="{32A2D19C-BA86-607D-4280-EAA060BE760B}"/>
              </a:ext>
            </a:extLst>
          </p:cNvPr>
          <p:cNvSpPr/>
          <p:nvPr/>
        </p:nvSpPr>
        <p:spPr bwMode="auto">
          <a:xfrm>
            <a:off x="2488238" y="3643620"/>
            <a:ext cx="4365719" cy="2437024"/>
          </a:xfrm>
          <a:prstGeom prst="rect">
            <a:avLst/>
          </a:prstGeom>
          <a:noFill/>
          <a:ln w="25400"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pic>
        <p:nvPicPr>
          <p:cNvPr id="23" name="Picture 22">
            <a:extLst>
              <a:ext uri="{FF2B5EF4-FFF2-40B4-BE49-F238E27FC236}">
                <a16:creationId xmlns:a16="http://schemas.microsoft.com/office/drawing/2014/main" id="{E0B5E4C6-3CBA-87AF-BBA2-4BCEF012931C}"/>
              </a:ext>
            </a:extLst>
          </p:cNvPr>
          <p:cNvPicPr>
            <a:picLocks noChangeAspect="1"/>
          </p:cNvPicPr>
          <p:nvPr/>
        </p:nvPicPr>
        <p:blipFill rotWithShape="1">
          <a:blip r:embed="rId3"/>
          <a:srcRect l="58181" t="48324" r="1582" b="2042"/>
          <a:stretch/>
        </p:blipFill>
        <p:spPr>
          <a:xfrm>
            <a:off x="6865102" y="1323434"/>
            <a:ext cx="3937038" cy="4757210"/>
          </a:xfrm>
          <a:prstGeom prst="rect">
            <a:avLst/>
          </a:prstGeom>
          <a:ln w="28575">
            <a:solidFill>
              <a:schemeClr val="accent1">
                <a:lumMod val="50000"/>
              </a:schemeClr>
            </a:solidFill>
          </a:ln>
        </p:spPr>
      </p:pic>
      <p:grpSp>
        <p:nvGrpSpPr>
          <p:cNvPr id="25" name="Group 24">
            <a:extLst>
              <a:ext uri="{FF2B5EF4-FFF2-40B4-BE49-F238E27FC236}">
                <a16:creationId xmlns:a16="http://schemas.microsoft.com/office/drawing/2014/main" id="{53968609-76F8-A9EF-D7A6-ADF40C0C66D1}"/>
              </a:ext>
            </a:extLst>
          </p:cNvPr>
          <p:cNvGrpSpPr/>
          <p:nvPr/>
        </p:nvGrpSpPr>
        <p:grpSpPr>
          <a:xfrm>
            <a:off x="1389859" y="1323434"/>
            <a:ext cx="4085384" cy="4757210"/>
            <a:chOff x="295233" y="1309043"/>
            <a:chExt cx="2193006" cy="2519818"/>
          </a:xfrm>
        </p:grpSpPr>
        <p:pic>
          <p:nvPicPr>
            <p:cNvPr id="4" name="Picture 3">
              <a:extLst>
                <a:ext uri="{FF2B5EF4-FFF2-40B4-BE49-F238E27FC236}">
                  <a16:creationId xmlns:a16="http://schemas.microsoft.com/office/drawing/2014/main" id="{DEC2C674-E280-9294-445E-EA436BF44B68}"/>
                </a:ext>
              </a:extLst>
            </p:cNvPr>
            <p:cNvPicPr>
              <a:picLocks noChangeAspect="1"/>
            </p:cNvPicPr>
            <p:nvPr/>
          </p:nvPicPr>
          <p:blipFill rotWithShape="1">
            <a:blip r:embed="rId3"/>
            <a:srcRect l="58181" t="1960" r="4198" b="53911"/>
            <a:stretch/>
          </p:blipFill>
          <p:spPr>
            <a:xfrm>
              <a:off x="295233" y="1309043"/>
              <a:ext cx="2193006" cy="2519818"/>
            </a:xfrm>
            <a:prstGeom prst="rect">
              <a:avLst/>
            </a:prstGeom>
            <a:ln w="28575">
              <a:solidFill>
                <a:schemeClr val="accent1">
                  <a:lumMod val="50000"/>
                </a:schemeClr>
              </a:solidFill>
            </a:ln>
          </p:spPr>
        </p:pic>
        <p:sp>
          <p:nvSpPr>
            <p:cNvPr id="24" name="Rectangle 23">
              <a:extLst>
                <a:ext uri="{FF2B5EF4-FFF2-40B4-BE49-F238E27FC236}">
                  <a16:creationId xmlns:a16="http://schemas.microsoft.com/office/drawing/2014/main" id="{937B8615-F194-E579-C4A7-913271939670}"/>
                </a:ext>
              </a:extLst>
            </p:cNvPr>
            <p:cNvSpPr/>
            <p:nvPr/>
          </p:nvSpPr>
          <p:spPr bwMode="auto">
            <a:xfrm>
              <a:off x="295233" y="2737757"/>
              <a:ext cx="2193005" cy="81643"/>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grpSp>
      <p:sp>
        <p:nvSpPr>
          <p:cNvPr id="27" name="Rectangle 26">
            <a:extLst>
              <a:ext uri="{FF2B5EF4-FFF2-40B4-BE49-F238E27FC236}">
                <a16:creationId xmlns:a16="http://schemas.microsoft.com/office/drawing/2014/main" id="{9C15D8F2-B546-79DD-DD96-5C2AFAA772D0}"/>
              </a:ext>
            </a:extLst>
          </p:cNvPr>
          <p:cNvSpPr/>
          <p:nvPr/>
        </p:nvSpPr>
        <p:spPr bwMode="auto">
          <a:xfrm>
            <a:off x="6961414" y="1323434"/>
            <a:ext cx="468086" cy="717637"/>
          </a:xfrm>
          <a:prstGeom prst="rect">
            <a:avLst/>
          </a:prstGeom>
          <a:solidFill>
            <a:srgbClr val="FFFFFF"/>
          </a:solidFill>
          <a:ln w="9525" cap="flat" cmpd="sng" algn="ctr">
            <a:noFill/>
            <a:prstDash val="solid"/>
            <a:round/>
            <a:headEnd type="none" w="med" len="med"/>
            <a:tailEnd type="none" w="med" len="med"/>
          </a:ln>
          <a:effectLst/>
          <a:extLst>
            <a:ext uri="{AF507438-7753-43e0-B8FC-AC1667EBCBE1}">
              <a14:hiddenEffects xmlns="" xmlns:a14="http://schemas.microsoft.com/office/drawing/2010/main">
                <a:effectLst>
                  <a:outerShdw blurRad="63500" dist="38099" dir="2700000" algn="ctr" rotWithShape="0">
                    <a:schemeClr val="bg2">
                      <a:alpha val="74998"/>
                    </a:schemeClr>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rgbClr val="000000"/>
              </a:solidFill>
              <a:effectLst/>
              <a:latin typeface="Arial" charset="0"/>
              <a:ea typeface="MS Pゴシック" charset="0"/>
              <a:cs typeface="MS Pゴシック" charset="0"/>
            </a:endParaRPr>
          </a:p>
        </p:txBody>
      </p:sp>
      <p:sp>
        <p:nvSpPr>
          <p:cNvPr id="3" name="Slide Number Placeholder 3">
            <a:extLst>
              <a:ext uri="{FF2B5EF4-FFF2-40B4-BE49-F238E27FC236}">
                <a16:creationId xmlns:a16="http://schemas.microsoft.com/office/drawing/2014/main" id="{36EA1BDA-5029-0181-83F3-3CF536072D00}"/>
              </a:ext>
            </a:extLst>
          </p:cNvPr>
          <p:cNvSpPr>
            <a:spLocks noGrp="1"/>
          </p:cNvSpPr>
          <p:nvPr>
            <p:ph type="sldNum" sz="quarter" idx="11"/>
          </p:nvPr>
        </p:nvSpPr>
        <p:spPr>
          <a:xfrm>
            <a:off x="6687509" y="6476236"/>
            <a:ext cx="617299" cy="388961"/>
          </a:xfrm>
        </p:spPr>
        <p:txBody>
          <a:bodyPr/>
          <a:lstStyle/>
          <a:p>
            <a:fld id="{9FF79652-1432-5D4E-9F4B-CCC588F6E6F5}" type="slidenum">
              <a:rPr lang="en-US" smtClean="0"/>
              <a:t>9</a:t>
            </a:fld>
            <a:endParaRPr lang="en-US" dirty="0"/>
          </a:p>
        </p:txBody>
      </p:sp>
    </p:spTree>
    <p:extLst>
      <p:ext uri="{BB962C8B-B14F-4D97-AF65-F5344CB8AC3E}">
        <p14:creationId xmlns:p14="http://schemas.microsoft.com/office/powerpoint/2010/main" val="1910326354"/>
      </p:ext>
    </p:extLst>
  </p:cSld>
  <p:clrMapOvr>
    <a:masterClrMapping/>
  </p:clrMapOvr>
</p:sld>
</file>

<file path=ppt/theme/theme1.xml><?xml version="1.0" encoding="utf-8"?>
<a:theme xmlns:a="http://schemas.openxmlformats.org/drawingml/2006/main" name="UR NRG">
  <a:themeElements>
    <a:clrScheme name="Office Theme 1">
      <a:dk1>
        <a:srgbClr val="000000"/>
      </a:dk1>
      <a:lt1>
        <a:srgbClr val="E8EAE9"/>
      </a:lt1>
      <a:dk2>
        <a:srgbClr val="000000"/>
      </a:dk2>
      <a:lt2>
        <a:srgbClr val="808080"/>
      </a:lt2>
      <a:accent1>
        <a:srgbClr val="99CCFF"/>
      </a:accent1>
      <a:accent2>
        <a:srgbClr val="CCCCFF"/>
      </a:accent2>
      <a:accent3>
        <a:srgbClr val="F2F3F2"/>
      </a:accent3>
      <a:accent4>
        <a:srgbClr val="000000"/>
      </a:accent4>
      <a:accent5>
        <a:srgbClr val="CAE2FF"/>
      </a:accent5>
      <a:accent6>
        <a:srgbClr val="B9B9E7"/>
      </a:accent6>
      <a:hlink>
        <a:srgbClr val="3333CC"/>
      </a:hlink>
      <a:folHlink>
        <a:srgbClr val="AF67FF"/>
      </a:folHlink>
    </a:clrScheme>
    <a:fontScheme name="Office Theme">
      <a:majorFont>
        <a:latin typeface="Times New Roman"/>
        <a:ea typeface="MS Pゴシック"/>
        <a:cs typeface="MS Pゴシック"/>
      </a:majorFont>
      <a:minorFont>
        <a:latin typeface="Times New Roman"/>
        <a:ea typeface="MS Pゴシック"/>
        <a:cs typeface="MS Pゴシック"/>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MS Pゴシック" charset="0"/>
            <a:cs typeface="MS Pゴシック"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a:ln>
              <a:noFill/>
            </a:ln>
            <a:solidFill>
              <a:srgbClr val="000000"/>
            </a:solidFill>
            <a:effectLst/>
            <a:latin typeface="Arial" charset="0"/>
            <a:ea typeface="MS Pゴシック" charset="0"/>
            <a:cs typeface="MS Pゴシック" charset="0"/>
          </a:defRPr>
        </a:defPPr>
      </a:lstStyle>
    </a:lnDef>
  </a:objectDefaults>
  <a:extraClrSchemeLst>
    <a:extraClrScheme>
      <a:clrScheme name="Office Theme 1">
        <a:dk1>
          <a:srgbClr val="000000"/>
        </a:dk1>
        <a:lt1>
          <a:srgbClr val="E8EAE9"/>
        </a:lt1>
        <a:dk2>
          <a:srgbClr val="000000"/>
        </a:dk2>
        <a:lt2>
          <a:srgbClr val="808080"/>
        </a:lt2>
        <a:accent1>
          <a:srgbClr val="99CCFF"/>
        </a:accent1>
        <a:accent2>
          <a:srgbClr val="CCCCFF"/>
        </a:accent2>
        <a:accent3>
          <a:srgbClr val="F2F3F2"/>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E8EAE9"/>
        </a:lt1>
        <a:dk2>
          <a:srgbClr val="000000"/>
        </a:dk2>
        <a:lt2>
          <a:srgbClr val="3E3E5C"/>
        </a:lt2>
        <a:accent1>
          <a:srgbClr val="60597B"/>
        </a:accent1>
        <a:accent2>
          <a:srgbClr val="6666FF"/>
        </a:accent2>
        <a:accent3>
          <a:srgbClr val="F2F3F2"/>
        </a:accent3>
        <a:accent4>
          <a:srgbClr val="000000"/>
        </a:accent4>
        <a:accent5>
          <a:srgbClr val="B6B5BF"/>
        </a:accent5>
        <a:accent6>
          <a:srgbClr val="5C5CE7"/>
        </a:accent6>
        <a:hlink>
          <a:srgbClr val="99CCFF"/>
        </a:hlink>
        <a:folHlink>
          <a:srgbClr val="FFFF99"/>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R NRG" id="{A1DAA9D6-A66A-034F-898B-7DE7CF5139F0}" vid="{8A9330D1-B3CA-E548-8811-5516E4811C37}"/>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CMSR Presentation 5-9-18 Anti-Fouling Nanoparticles v1</Template>
  <TotalTime>108926</TotalTime>
  <Words>1088</Words>
  <Application>Microsoft Office PowerPoint</Application>
  <PresentationFormat>Widescreen</PresentationFormat>
  <Paragraphs>232</Paragraphs>
  <Slides>27</Slides>
  <Notes>27</Notes>
  <HiddenSlides>1</HiddenSlides>
  <MMClips>5</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27</vt:i4>
      </vt:variant>
    </vt:vector>
  </HeadingPairs>
  <TitlesOfParts>
    <vt:vector size="34" baseType="lpstr">
      <vt:lpstr>Arial</vt:lpstr>
      <vt:lpstr>Calibri</vt:lpstr>
      <vt:lpstr>MS Pゴシック</vt:lpstr>
      <vt:lpstr>Times New Roman</vt:lpstr>
      <vt:lpstr>Wingdings</vt:lpstr>
      <vt:lpstr>UR NRG</vt:lpstr>
      <vt:lpstr>Prism 10</vt:lpstr>
      <vt:lpstr>Modeling pericyte loss in CNS disease using the µSiM platform to understand post-operative delirium superimposed on dementia  </vt:lpstr>
      <vt:lpstr>Delirium vs Dementia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Update: Anti-Fouling Peptide-Conjugated Nanoparticles for Oligonucleotide Delivery   Group Meeting 8/8/2018</dc:title>
  <dc:creator>Clyde Overby</dc:creator>
  <cp:lastModifiedBy>Trempel, Michelle</cp:lastModifiedBy>
  <cp:revision>562</cp:revision>
  <dcterms:created xsi:type="dcterms:W3CDTF">2018-08-07T14:06:57Z</dcterms:created>
  <dcterms:modified xsi:type="dcterms:W3CDTF">2024-06-07T13:10:57Z</dcterms:modified>
</cp:coreProperties>
</file>