
<file path=[Content_Types].xml><?xml version="1.0" encoding="utf-8"?>
<Types xmlns="http://schemas.openxmlformats.org/package/2006/content-types">
  <Default Extension="gif" ContentType="image/gif"/>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333" r:id="rId2"/>
    <p:sldId id="382" r:id="rId3"/>
    <p:sldId id="393" r:id="rId4"/>
    <p:sldId id="387" r:id="rId5"/>
    <p:sldId id="404" r:id="rId6"/>
    <p:sldId id="388" r:id="rId7"/>
    <p:sldId id="418" r:id="rId8"/>
    <p:sldId id="389" r:id="rId9"/>
    <p:sldId id="394" r:id="rId10"/>
    <p:sldId id="412" r:id="rId11"/>
    <p:sldId id="413" r:id="rId12"/>
    <p:sldId id="414" r:id="rId13"/>
    <p:sldId id="411" r:id="rId14"/>
    <p:sldId id="403" r:id="rId15"/>
    <p:sldId id="416" r:id="rId16"/>
    <p:sldId id="417" r:id="rId17"/>
    <p:sldId id="410" r:id="rId18"/>
    <p:sldId id="399" r:id="rId19"/>
    <p:sldId id="369" r:id="rId20"/>
    <p:sldId id="401" r:id="rId21"/>
    <p:sldId id="402" r:id="rId22"/>
    <p:sldId id="39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FB41BE-631C-45EB-863D-A8E42D4ADC95}" v="2092" dt="2023-12-21T15:58:07.8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87167" autoAdjust="0"/>
  </p:normalViewPr>
  <p:slideViewPr>
    <p:cSldViewPr snapToGrid="0">
      <p:cViewPr varScale="1">
        <p:scale>
          <a:sx n="96" d="100"/>
          <a:sy n="96" d="100"/>
        </p:scale>
        <p:origin x="864" y="84"/>
      </p:cViewPr>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orge Wadsworth" userId="9a25db75-5cb3-419c-9de0-f0ba092153f0" providerId="ADAL" clId="{805666F8-C6EF-46C4-A0DD-5F6D1CCDEBDB}"/>
    <pc:docChg chg="undo custSel addSld delSld modSld sldOrd">
      <pc:chgData name="George Wadsworth" userId="9a25db75-5cb3-419c-9de0-f0ba092153f0" providerId="ADAL" clId="{805666F8-C6EF-46C4-A0DD-5F6D1CCDEBDB}" dt="2023-11-19T21:50:45.607" v="3328" actId="5793"/>
      <pc:docMkLst>
        <pc:docMk/>
      </pc:docMkLst>
      <pc:sldChg chg="delSp new del mod modClrScheme chgLayout">
        <pc:chgData name="George Wadsworth" userId="9a25db75-5cb3-419c-9de0-f0ba092153f0" providerId="ADAL" clId="{805666F8-C6EF-46C4-A0DD-5F6D1CCDEBDB}" dt="2023-11-19T20:33:03.248" v="5" actId="2696"/>
        <pc:sldMkLst>
          <pc:docMk/>
          <pc:sldMk cId="874101641" sldId="257"/>
        </pc:sldMkLst>
        <pc:spChg chg="del">
          <ac:chgData name="George Wadsworth" userId="9a25db75-5cb3-419c-9de0-f0ba092153f0" providerId="ADAL" clId="{805666F8-C6EF-46C4-A0DD-5F6D1CCDEBDB}" dt="2023-11-19T20:32:15.020" v="1" actId="700"/>
          <ac:spMkLst>
            <pc:docMk/>
            <pc:sldMk cId="874101641" sldId="257"/>
            <ac:spMk id="2" creationId="{8DFCA305-D601-A3A8-657A-A017161CD2F3}"/>
          </ac:spMkLst>
        </pc:spChg>
        <pc:spChg chg="del">
          <ac:chgData name="George Wadsworth" userId="9a25db75-5cb3-419c-9de0-f0ba092153f0" providerId="ADAL" clId="{805666F8-C6EF-46C4-A0DD-5F6D1CCDEBDB}" dt="2023-11-19T20:32:15.020" v="1" actId="700"/>
          <ac:spMkLst>
            <pc:docMk/>
            <pc:sldMk cId="874101641" sldId="257"/>
            <ac:spMk id="3" creationId="{8E253799-4114-FB59-B015-CB83E3D04537}"/>
          </ac:spMkLst>
        </pc:spChg>
      </pc:sldChg>
      <pc:sldChg chg="addSp delSp modSp add mod setBg">
        <pc:chgData name="George Wadsworth" userId="9a25db75-5cb3-419c-9de0-f0ba092153f0" providerId="ADAL" clId="{805666F8-C6EF-46C4-A0DD-5F6D1CCDEBDB}" dt="2023-11-19T20:35:13.105" v="67" actId="20577"/>
        <pc:sldMkLst>
          <pc:docMk/>
          <pc:sldMk cId="1708241130" sldId="333"/>
        </pc:sldMkLst>
        <pc:spChg chg="mod">
          <ac:chgData name="George Wadsworth" userId="9a25db75-5cb3-419c-9de0-f0ba092153f0" providerId="ADAL" clId="{805666F8-C6EF-46C4-A0DD-5F6D1CCDEBDB}" dt="2023-11-19T20:34:58.539" v="51" actId="20577"/>
          <ac:spMkLst>
            <pc:docMk/>
            <pc:sldMk cId="1708241130" sldId="333"/>
            <ac:spMk id="2" creationId="{857B9CF8-AB2F-DBC9-440A-39403CF88221}"/>
          </ac:spMkLst>
        </pc:spChg>
        <pc:spChg chg="mod">
          <ac:chgData name="George Wadsworth" userId="9a25db75-5cb3-419c-9de0-f0ba092153f0" providerId="ADAL" clId="{805666F8-C6EF-46C4-A0DD-5F6D1CCDEBDB}" dt="2023-11-19T20:35:13.105" v="67" actId="20577"/>
          <ac:spMkLst>
            <pc:docMk/>
            <pc:sldMk cId="1708241130" sldId="333"/>
            <ac:spMk id="3" creationId="{A999A722-2A8D-F5B5-E171-A30DCBD8E708}"/>
          </ac:spMkLst>
        </pc:spChg>
        <pc:spChg chg="add del">
          <ac:chgData name="George Wadsworth" userId="9a25db75-5cb3-419c-9de0-f0ba092153f0" providerId="ADAL" clId="{805666F8-C6EF-46C4-A0DD-5F6D1CCDEBDB}" dt="2023-11-19T20:34:08.077" v="9" actId="478"/>
          <ac:spMkLst>
            <pc:docMk/>
            <pc:sldMk cId="1708241130" sldId="333"/>
            <ac:spMk id="10" creationId="{8E4EE21D-B291-B1C1-780A-0F7111B4728C}"/>
          </ac:spMkLst>
        </pc:spChg>
        <pc:spChg chg="add del">
          <ac:chgData name="George Wadsworth" userId="9a25db75-5cb3-419c-9de0-f0ba092153f0" providerId="ADAL" clId="{805666F8-C6EF-46C4-A0DD-5F6D1CCDEBDB}" dt="2023-11-19T20:34:03.955" v="8" actId="26606"/>
          <ac:spMkLst>
            <pc:docMk/>
            <pc:sldMk cId="1708241130" sldId="333"/>
            <ac:spMk id="1031" creationId="{FB5B0058-AF13-4859-B429-4EDDE2A26F7F}"/>
          </ac:spMkLst>
        </pc:spChg>
        <pc:spChg chg="add del">
          <ac:chgData name="George Wadsworth" userId="9a25db75-5cb3-419c-9de0-f0ba092153f0" providerId="ADAL" clId="{805666F8-C6EF-46C4-A0DD-5F6D1CCDEBDB}" dt="2023-11-19T20:34:03.955" v="8" actId="26606"/>
          <ac:spMkLst>
            <pc:docMk/>
            <pc:sldMk cId="1708241130" sldId="333"/>
            <ac:spMk id="1033" creationId="{D84C2E9E-0B5D-4B5F-9A1F-70EBDCE39034}"/>
          </ac:spMkLst>
        </pc:spChg>
        <pc:picChg chg="add mod">
          <ac:chgData name="George Wadsworth" userId="9a25db75-5cb3-419c-9de0-f0ba092153f0" providerId="ADAL" clId="{805666F8-C6EF-46C4-A0DD-5F6D1CCDEBDB}" dt="2023-11-19T20:34:18.412" v="11" actId="1076"/>
          <ac:picMkLst>
            <pc:docMk/>
            <pc:sldMk cId="1708241130" sldId="333"/>
            <ac:picMk id="1026" creationId="{5C76F92F-5DB4-7166-1A48-7C606FA6AC85}"/>
          </ac:picMkLst>
        </pc:picChg>
      </pc:sldChg>
      <pc:sldChg chg="add del">
        <pc:chgData name="George Wadsworth" userId="9a25db75-5cb3-419c-9de0-f0ba092153f0" providerId="ADAL" clId="{805666F8-C6EF-46C4-A0DD-5F6D1CCDEBDB}" dt="2023-11-19T20:32:47.893" v="3"/>
        <pc:sldMkLst>
          <pc:docMk/>
          <pc:sldMk cId="476107135" sldId="334"/>
        </pc:sldMkLst>
      </pc:sldChg>
      <pc:sldChg chg="delSp modSp add mod">
        <pc:chgData name="George Wadsworth" userId="9a25db75-5cb3-419c-9de0-f0ba092153f0" providerId="ADAL" clId="{805666F8-C6EF-46C4-A0DD-5F6D1CCDEBDB}" dt="2023-11-19T21:37:29.293" v="3199" actId="478"/>
        <pc:sldMkLst>
          <pc:docMk/>
          <pc:sldMk cId="2242646453" sldId="351"/>
        </pc:sldMkLst>
        <pc:spChg chg="mod">
          <ac:chgData name="George Wadsworth" userId="9a25db75-5cb3-419c-9de0-f0ba092153f0" providerId="ADAL" clId="{805666F8-C6EF-46C4-A0DD-5F6D1CCDEBDB}" dt="2023-11-19T20:36:46.498" v="85" actId="20577"/>
          <ac:spMkLst>
            <pc:docMk/>
            <pc:sldMk cId="2242646453" sldId="351"/>
            <ac:spMk id="2" creationId="{0BF34E4A-E644-D4DC-A535-2F7E57FFFAC5}"/>
          </ac:spMkLst>
        </pc:spChg>
        <pc:spChg chg="del mod">
          <ac:chgData name="George Wadsworth" userId="9a25db75-5cb3-419c-9de0-f0ba092153f0" providerId="ADAL" clId="{805666F8-C6EF-46C4-A0DD-5F6D1CCDEBDB}" dt="2023-11-19T21:37:29.293" v="3199" actId="478"/>
          <ac:spMkLst>
            <pc:docMk/>
            <pc:sldMk cId="2242646453" sldId="351"/>
            <ac:spMk id="3" creationId="{2D3400AD-94F3-E151-FB55-855107297CF0}"/>
          </ac:spMkLst>
        </pc:spChg>
      </pc:sldChg>
      <pc:sldChg chg="modSp add mod">
        <pc:chgData name="George Wadsworth" userId="9a25db75-5cb3-419c-9de0-f0ba092153f0" providerId="ADAL" clId="{805666F8-C6EF-46C4-A0DD-5F6D1CCDEBDB}" dt="2023-11-19T20:51:33.418" v="913" actId="20577"/>
        <pc:sldMkLst>
          <pc:docMk/>
          <pc:sldMk cId="1039441718" sldId="382"/>
        </pc:sldMkLst>
        <pc:spChg chg="mod">
          <ac:chgData name="George Wadsworth" userId="9a25db75-5cb3-419c-9de0-f0ba092153f0" providerId="ADAL" clId="{805666F8-C6EF-46C4-A0DD-5F6D1CCDEBDB}" dt="2023-11-19T20:51:33.418" v="913" actId="20577"/>
          <ac:spMkLst>
            <pc:docMk/>
            <pc:sldMk cId="1039441718" sldId="382"/>
            <ac:spMk id="3" creationId="{29DFB42F-82FC-2CBE-2821-FEB2A9B36F7B}"/>
          </ac:spMkLst>
        </pc:spChg>
        <pc:spChg chg="mod">
          <ac:chgData name="George Wadsworth" userId="9a25db75-5cb3-419c-9de0-f0ba092153f0" providerId="ADAL" clId="{805666F8-C6EF-46C4-A0DD-5F6D1CCDEBDB}" dt="2023-11-19T20:43:30.353" v="491" actId="20577"/>
          <ac:spMkLst>
            <pc:docMk/>
            <pc:sldMk cId="1039441718" sldId="382"/>
            <ac:spMk id="4" creationId="{3F3A5479-ACFD-A9CC-6746-624502D92DC0}"/>
          </ac:spMkLst>
        </pc:spChg>
        <pc:spChg chg="mod">
          <ac:chgData name="George Wadsworth" userId="9a25db75-5cb3-419c-9de0-f0ba092153f0" providerId="ADAL" clId="{805666F8-C6EF-46C4-A0DD-5F6D1CCDEBDB}" dt="2023-11-19T20:41:10.966" v="348" actId="20577"/>
          <ac:spMkLst>
            <pc:docMk/>
            <pc:sldMk cId="1039441718" sldId="382"/>
            <ac:spMk id="5" creationId="{4296910F-EB5C-A4DD-4693-FE08A898E52C}"/>
          </ac:spMkLst>
        </pc:spChg>
      </pc:sldChg>
      <pc:sldChg chg="delSp modSp add mod ord">
        <pc:chgData name="George Wadsworth" userId="9a25db75-5cb3-419c-9de0-f0ba092153f0" providerId="ADAL" clId="{805666F8-C6EF-46C4-A0DD-5F6D1CCDEBDB}" dt="2023-11-19T20:48:42.133" v="791" actId="20577"/>
        <pc:sldMkLst>
          <pc:docMk/>
          <pc:sldMk cId="580583249" sldId="383"/>
        </pc:sldMkLst>
        <pc:spChg chg="mod">
          <ac:chgData name="George Wadsworth" userId="9a25db75-5cb3-419c-9de0-f0ba092153f0" providerId="ADAL" clId="{805666F8-C6EF-46C4-A0DD-5F6D1CCDEBDB}" dt="2023-11-19T20:48:42.133" v="791" actId="20577"/>
          <ac:spMkLst>
            <pc:docMk/>
            <pc:sldMk cId="580583249" sldId="383"/>
            <ac:spMk id="2" creationId="{0BF34E4A-E644-D4DC-A535-2F7E57FFFAC5}"/>
          </ac:spMkLst>
        </pc:spChg>
        <pc:spChg chg="del">
          <ac:chgData name="George Wadsworth" userId="9a25db75-5cb3-419c-9de0-f0ba092153f0" providerId="ADAL" clId="{805666F8-C6EF-46C4-A0DD-5F6D1CCDEBDB}" dt="2023-11-19T20:47:14.086" v="749" actId="478"/>
          <ac:spMkLst>
            <pc:docMk/>
            <pc:sldMk cId="580583249" sldId="383"/>
            <ac:spMk id="3" creationId="{2D3400AD-94F3-E151-FB55-855107297CF0}"/>
          </ac:spMkLst>
        </pc:spChg>
      </pc:sldChg>
      <pc:sldChg chg="modSp add mod">
        <pc:chgData name="George Wadsworth" userId="9a25db75-5cb3-419c-9de0-f0ba092153f0" providerId="ADAL" clId="{805666F8-C6EF-46C4-A0DD-5F6D1CCDEBDB}" dt="2023-11-19T20:48:56.043" v="825" actId="20577"/>
        <pc:sldMkLst>
          <pc:docMk/>
          <pc:sldMk cId="4103045473" sldId="384"/>
        </pc:sldMkLst>
        <pc:spChg chg="mod">
          <ac:chgData name="George Wadsworth" userId="9a25db75-5cb3-419c-9de0-f0ba092153f0" providerId="ADAL" clId="{805666F8-C6EF-46C4-A0DD-5F6D1CCDEBDB}" dt="2023-11-19T20:48:56.043" v="825" actId="20577"/>
          <ac:spMkLst>
            <pc:docMk/>
            <pc:sldMk cId="4103045473" sldId="384"/>
            <ac:spMk id="2" creationId="{0BF34E4A-E644-D4DC-A535-2F7E57FFFAC5}"/>
          </ac:spMkLst>
        </pc:spChg>
      </pc:sldChg>
      <pc:sldChg chg="modSp add mod">
        <pc:chgData name="George Wadsworth" userId="9a25db75-5cb3-419c-9de0-f0ba092153f0" providerId="ADAL" clId="{805666F8-C6EF-46C4-A0DD-5F6D1CCDEBDB}" dt="2023-11-19T20:49:16.480" v="841" actId="20577"/>
        <pc:sldMkLst>
          <pc:docMk/>
          <pc:sldMk cId="4077902671" sldId="385"/>
        </pc:sldMkLst>
        <pc:spChg chg="mod">
          <ac:chgData name="George Wadsworth" userId="9a25db75-5cb3-419c-9de0-f0ba092153f0" providerId="ADAL" clId="{805666F8-C6EF-46C4-A0DD-5F6D1CCDEBDB}" dt="2023-11-19T20:49:16.480" v="841" actId="20577"/>
          <ac:spMkLst>
            <pc:docMk/>
            <pc:sldMk cId="4077902671" sldId="385"/>
            <ac:spMk id="2" creationId="{0BF34E4A-E644-D4DC-A535-2F7E57FFFAC5}"/>
          </ac:spMkLst>
        </pc:spChg>
      </pc:sldChg>
      <pc:sldChg chg="modSp add mod">
        <pc:chgData name="George Wadsworth" userId="9a25db75-5cb3-419c-9de0-f0ba092153f0" providerId="ADAL" clId="{805666F8-C6EF-46C4-A0DD-5F6D1CCDEBDB}" dt="2023-11-19T20:49:45.253" v="886" actId="27636"/>
        <pc:sldMkLst>
          <pc:docMk/>
          <pc:sldMk cId="3039748221" sldId="386"/>
        </pc:sldMkLst>
        <pc:spChg chg="mod">
          <ac:chgData name="George Wadsworth" userId="9a25db75-5cb3-419c-9de0-f0ba092153f0" providerId="ADAL" clId="{805666F8-C6EF-46C4-A0DD-5F6D1CCDEBDB}" dt="2023-11-19T20:49:45.253" v="886" actId="27636"/>
          <ac:spMkLst>
            <pc:docMk/>
            <pc:sldMk cId="3039748221" sldId="386"/>
            <ac:spMk id="2" creationId="{0BF34E4A-E644-D4DC-A535-2F7E57FFFAC5}"/>
          </ac:spMkLst>
        </pc:spChg>
      </pc:sldChg>
      <pc:sldChg chg="modSp add mod">
        <pc:chgData name="George Wadsworth" userId="9a25db75-5cb3-419c-9de0-f0ba092153f0" providerId="ADAL" clId="{805666F8-C6EF-46C4-A0DD-5F6D1CCDEBDB}" dt="2023-11-19T20:55:00.443" v="1117" actId="20577"/>
        <pc:sldMkLst>
          <pc:docMk/>
          <pc:sldMk cId="2136567226" sldId="387"/>
        </pc:sldMkLst>
        <pc:spChg chg="mod">
          <ac:chgData name="George Wadsworth" userId="9a25db75-5cb3-419c-9de0-f0ba092153f0" providerId="ADAL" clId="{805666F8-C6EF-46C4-A0DD-5F6D1CCDEBDB}" dt="2023-11-19T20:55:00.443" v="1117" actId="20577"/>
          <ac:spMkLst>
            <pc:docMk/>
            <pc:sldMk cId="2136567226" sldId="387"/>
            <ac:spMk id="4" creationId="{3F3A5479-ACFD-A9CC-6746-624502D92DC0}"/>
          </ac:spMkLst>
        </pc:spChg>
        <pc:spChg chg="mod">
          <ac:chgData name="George Wadsworth" userId="9a25db75-5cb3-419c-9de0-f0ba092153f0" providerId="ADAL" clId="{805666F8-C6EF-46C4-A0DD-5F6D1CCDEBDB}" dt="2023-11-19T20:52:21.445" v="942" actId="20577"/>
          <ac:spMkLst>
            <pc:docMk/>
            <pc:sldMk cId="2136567226" sldId="387"/>
            <ac:spMk id="5" creationId="{4296910F-EB5C-A4DD-4693-FE08A898E52C}"/>
          </ac:spMkLst>
        </pc:spChg>
      </pc:sldChg>
      <pc:sldChg chg="modSp add mod">
        <pc:chgData name="George Wadsworth" userId="9a25db75-5cb3-419c-9de0-f0ba092153f0" providerId="ADAL" clId="{805666F8-C6EF-46C4-A0DD-5F6D1CCDEBDB}" dt="2023-11-19T20:58:41.242" v="1492" actId="20577"/>
        <pc:sldMkLst>
          <pc:docMk/>
          <pc:sldMk cId="1573563011" sldId="388"/>
        </pc:sldMkLst>
        <pc:spChg chg="mod">
          <ac:chgData name="George Wadsworth" userId="9a25db75-5cb3-419c-9de0-f0ba092153f0" providerId="ADAL" clId="{805666F8-C6EF-46C4-A0DD-5F6D1CCDEBDB}" dt="2023-11-19T20:58:41.242" v="1492" actId="20577"/>
          <ac:spMkLst>
            <pc:docMk/>
            <pc:sldMk cId="1573563011" sldId="388"/>
            <ac:spMk id="3" creationId="{29DFB42F-82FC-2CBE-2821-FEB2A9B36F7B}"/>
          </ac:spMkLst>
        </pc:spChg>
        <pc:spChg chg="mod">
          <ac:chgData name="George Wadsworth" userId="9a25db75-5cb3-419c-9de0-f0ba092153f0" providerId="ADAL" clId="{805666F8-C6EF-46C4-A0DD-5F6D1CCDEBDB}" dt="2023-11-19T20:58:12.510" v="1406" actId="20577"/>
          <ac:spMkLst>
            <pc:docMk/>
            <pc:sldMk cId="1573563011" sldId="388"/>
            <ac:spMk id="4" creationId="{3F3A5479-ACFD-A9CC-6746-624502D92DC0}"/>
          </ac:spMkLst>
        </pc:spChg>
        <pc:spChg chg="mod">
          <ac:chgData name="George Wadsworth" userId="9a25db75-5cb3-419c-9de0-f0ba092153f0" providerId="ADAL" clId="{805666F8-C6EF-46C4-A0DD-5F6D1CCDEBDB}" dt="2023-11-19T20:56:52.836" v="1275" actId="14100"/>
          <ac:spMkLst>
            <pc:docMk/>
            <pc:sldMk cId="1573563011" sldId="388"/>
            <ac:spMk id="5" creationId="{4296910F-EB5C-A4DD-4693-FE08A898E52C}"/>
          </ac:spMkLst>
        </pc:spChg>
      </pc:sldChg>
      <pc:sldChg chg="addSp delSp modSp add mod">
        <pc:chgData name="George Wadsworth" userId="9a25db75-5cb3-419c-9de0-f0ba092153f0" providerId="ADAL" clId="{805666F8-C6EF-46C4-A0DD-5F6D1CCDEBDB}" dt="2023-11-19T21:07:57.751" v="1764" actId="1076"/>
        <pc:sldMkLst>
          <pc:docMk/>
          <pc:sldMk cId="3592381351" sldId="389"/>
        </pc:sldMkLst>
        <pc:spChg chg="del mod">
          <ac:chgData name="George Wadsworth" userId="9a25db75-5cb3-419c-9de0-f0ba092153f0" providerId="ADAL" clId="{805666F8-C6EF-46C4-A0DD-5F6D1CCDEBDB}" dt="2023-11-19T21:05:14.729" v="1721" actId="478"/>
          <ac:spMkLst>
            <pc:docMk/>
            <pc:sldMk cId="3592381351" sldId="389"/>
            <ac:spMk id="3" creationId="{29DFB42F-82FC-2CBE-2821-FEB2A9B36F7B}"/>
          </ac:spMkLst>
        </pc:spChg>
        <pc:spChg chg="del mod">
          <ac:chgData name="George Wadsworth" userId="9a25db75-5cb3-419c-9de0-f0ba092153f0" providerId="ADAL" clId="{805666F8-C6EF-46C4-A0DD-5F6D1CCDEBDB}" dt="2023-11-19T21:05:09.520" v="1719" actId="478"/>
          <ac:spMkLst>
            <pc:docMk/>
            <pc:sldMk cId="3592381351" sldId="389"/>
            <ac:spMk id="4" creationId="{3F3A5479-ACFD-A9CC-6746-624502D92DC0}"/>
          </ac:spMkLst>
        </pc:spChg>
        <pc:spChg chg="mod">
          <ac:chgData name="George Wadsworth" userId="9a25db75-5cb3-419c-9de0-f0ba092153f0" providerId="ADAL" clId="{805666F8-C6EF-46C4-A0DD-5F6D1CCDEBDB}" dt="2023-11-19T20:59:36.084" v="1524" actId="20577"/>
          <ac:spMkLst>
            <pc:docMk/>
            <pc:sldMk cId="3592381351" sldId="389"/>
            <ac:spMk id="5" creationId="{4296910F-EB5C-A4DD-4693-FE08A898E52C}"/>
          </ac:spMkLst>
        </pc:spChg>
        <pc:spChg chg="add del mod">
          <ac:chgData name="George Wadsworth" userId="9a25db75-5cb3-419c-9de0-f0ba092153f0" providerId="ADAL" clId="{805666F8-C6EF-46C4-A0DD-5F6D1CCDEBDB}" dt="2023-11-19T21:05:11.617" v="1720" actId="478"/>
          <ac:spMkLst>
            <pc:docMk/>
            <pc:sldMk cId="3592381351" sldId="389"/>
            <ac:spMk id="17" creationId="{D40E0A71-B43F-AB26-E4B3-2210DF278D78}"/>
          </ac:spMkLst>
        </pc:spChg>
        <pc:spChg chg="add del mod">
          <ac:chgData name="George Wadsworth" userId="9a25db75-5cb3-419c-9de0-f0ba092153f0" providerId="ADAL" clId="{805666F8-C6EF-46C4-A0DD-5F6D1CCDEBDB}" dt="2023-11-19T21:05:16.979" v="1722" actId="478"/>
          <ac:spMkLst>
            <pc:docMk/>
            <pc:sldMk cId="3592381351" sldId="389"/>
            <ac:spMk id="19" creationId="{3EC810FA-D88C-0934-86B6-2A8B30F14488}"/>
          </ac:spMkLst>
        </pc:spChg>
        <pc:picChg chg="add mod modCrop">
          <ac:chgData name="George Wadsworth" userId="9a25db75-5cb3-419c-9de0-f0ba092153f0" providerId="ADAL" clId="{805666F8-C6EF-46C4-A0DD-5F6D1CCDEBDB}" dt="2023-11-19T21:06:49.292" v="1749" actId="1076"/>
          <ac:picMkLst>
            <pc:docMk/>
            <pc:sldMk cId="3592381351" sldId="389"/>
            <ac:picMk id="7" creationId="{D358752E-C729-8539-79B8-9E317813F04A}"/>
          </ac:picMkLst>
        </pc:picChg>
        <pc:picChg chg="add mod modCrop">
          <ac:chgData name="George Wadsworth" userId="9a25db75-5cb3-419c-9de0-f0ba092153f0" providerId="ADAL" clId="{805666F8-C6EF-46C4-A0DD-5F6D1CCDEBDB}" dt="2023-11-19T21:06:52.346" v="1750" actId="1076"/>
          <ac:picMkLst>
            <pc:docMk/>
            <pc:sldMk cId="3592381351" sldId="389"/>
            <ac:picMk id="9" creationId="{4D6E6A69-5C42-E2B9-DAA8-54F583F54B3C}"/>
          </ac:picMkLst>
        </pc:picChg>
        <pc:picChg chg="add mod modCrop">
          <ac:chgData name="George Wadsworth" userId="9a25db75-5cb3-419c-9de0-f0ba092153f0" providerId="ADAL" clId="{805666F8-C6EF-46C4-A0DD-5F6D1CCDEBDB}" dt="2023-11-19T21:07:35.053" v="1759" actId="1076"/>
          <ac:picMkLst>
            <pc:docMk/>
            <pc:sldMk cId="3592381351" sldId="389"/>
            <ac:picMk id="11" creationId="{692026BE-21F6-3C4C-CDC6-E8D625A0BAAF}"/>
          </ac:picMkLst>
        </pc:picChg>
        <pc:picChg chg="add mod modCrop">
          <ac:chgData name="George Wadsworth" userId="9a25db75-5cb3-419c-9de0-f0ba092153f0" providerId="ADAL" clId="{805666F8-C6EF-46C4-A0DD-5F6D1CCDEBDB}" dt="2023-11-19T21:07:08.334" v="1754" actId="1076"/>
          <ac:picMkLst>
            <pc:docMk/>
            <pc:sldMk cId="3592381351" sldId="389"/>
            <ac:picMk id="13" creationId="{C3828E4F-6648-B7D2-9860-9E6B64AEE152}"/>
          </ac:picMkLst>
        </pc:picChg>
        <pc:picChg chg="add mod modCrop">
          <ac:chgData name="George Wadsworth" userId="9a25db75-5cb3-419c-9de0-f0ba092153f0" providerId="ADAL" clId="{805666F8-C6EF-46C4-A0DD-5F6D1CCDEBDB}" dt="2023-11-19T21:07:57.751" v="1764" actId="1076"/>
          <ac:picMkLst>
            <pc:docMk/>
            <pc:sldMk cId="3592381351" sldId="389"/>
            <ac:picMk id="15" creationId="{1B169618-F68A-59F9-F203-60BB33B3D70D}"/>
          </ac:picMkLst>
        </pc:picChg>
      </pc:sldChg>
      <pc:sldChg chg="addSp delSp modSp add mod">
        <pc:chgData name="George Wadsworth" userId="9a25db75-5cb3-419c-9de0-f0ba092153f0" providerId="ADAL" clId="{805666F8-C6EF-46C4-A0DD-5F6D1CCDEBDB}" dt="2023-11-19T21:14:45.392" v="1827" actId="14100"/>
        <pc:sldMkLst>
          <pc:docMk/>
          <pc:sldMk cId="3294287969" sldId="390"/>
        </pc:sldMkLst>
        <pc:picChg chg="add mod modCrop">
          <ac:chgData name="George Wadsworth" userId="9a25db75-5cb3-419c-9de0-f0ba092153f0" providerId="ADAL" clId="{805666F8-C6EF-46C4-A0DD-5F6D1CCDEBDB}" dt="2023-11-19T21:14:14.657" v="1819" actId="14100"/>
          <ac:picMkLst>
            <pc:docMk/>
            <pc:sldMk cId="3294287969" sldId="390"/>
            <ac:picMk id="4" creationId="{2AC1BB5A-D853-A5F3-8939-473EEC255BB7}"/>
          </ac:picMkLst>
        </pc:picChg>
        <pc:picChg chg="del">
          <ac:chgData name="George Wadsworth" userId="9a25db75-5cb3-419c-9de0-f0ba092153f0" providerId="ADAL" clId="{805666F8-C6EF-46C4-A0DD-5F6D1CCDEBDB}" dt="2023-11-19T21:08:12.122" v="1766" actId="478"/>
          <ac:picMkLst>
            <pc:docMk/>
            <pc:sldMk cId="3294287969" sldId="390"/>
            <ac:picMk id="7" creationId="{D358752E-C729-8539-79B8-9E317813F04A}"/>
          </ac:picMkLst>
        </pc:picChg>
        <pc:picChg chg="add mod modCrop">
          <ac:chgData name="George Wadsworth" userId="9a25db75-5cb3-419c-9de0-f0ba092153f0" providerId="ADAL" clId="{805666F8-C6EF-46C4-A0DD-5F6D1CCDEBDB}" dt="2023-11-19T21:13:14.390" v="1803" actId="1076"/>
          <ac:picMkLst>
            <pc:docMk/>
            <pc:sldMk cId="3294287969" sldId="390"/>
            <ac:picMk id="8" creationId="{6B6962F2-6605-6688-0C9D-4F9C673C100C}"/>
          </ac:picMkLst>
        </pc:picChg>
        <pc:picChg chg="del">
          <ac:chgData name="George Wadsworth" userId="9a25db75-5cb3-419c-9de0-f0ba092153f0" providerId="ADAL" clId="{805666F8-C6EF-46C4-A0DD-5F6D1CCDEBDB}" dt="2023-11-19T21:08:12.122" v="1766" actId="478"/>
          <ac:picMkLst>
            <pc:docMk/>
            <pc:sldMk cId="3294287969" sldId="390"/>
            <ac:picMk id="9" creationId="{4D6E6A69-5C42-E2B9-DAA8-54F583F54B3C}"/>
          </ac:picMkLst>
        </pc:picChg>
        <pc:picChg chg="del">
          <ac:chgData name="George Wadsworth" userId="9a25db75-5cb3-419c-9de0-f0ba092153f0" providerId="ADAL" clId="{805666F8-C6EF-46C4-A0DD-5F6D1CCDEBDB}" dt="2023-11-19T21:08:12.122" v="1766" actId="478"/>
          <ac:picMkLst>
            <pc:docMk/>
            <pc:sldMk cId="3294287969" sldId="390"/>
            <ac:picMk id="11" creationId="{692026BE-21F6-3C4C-CDC6-E8D625A0BAAF}"/>
          </ac:picMkLst>
        </pc:picChg>
        <pc:picChg chg="add mod modCrop">
          <ac:chgData name="George Wadsworth" userId="9a25db75-5cb3-419c-9de0-f0ba092153f0" providerId="ADAL" clId="{805666F8-C6EF-46C4-A0DD-5F6D1CCDEBDB}" dt="2023-11-19T21:14:20.631" v="1821" actId="14100"/>
          <ac:picMkLst>
            <pc:docMk/>
            <pc:sldMk cId="3294287969" sldId="390"/>
            <ac:picMk id="12" creationId="{1B25E492-16D5-1E6A-C45A-A2D2A42CCD10}"/>
          </ac:picMkLst>
        </pc:picChg>
        <pc:picChg chg="del">
          <ac:chgData name="George Wadsworth" userId="9a25db75-5cb3-419c-9de0-f0ba092153f0" providerId="ADAL" clId="{805666F8-C6EF-46C4-A0DD-5F6D1CCDEBDB}" dt="2023-11-19T21:08:12.122" v="1766" actId="478"/>
          <ac:picMkLst>
            <pc:docMk/>
            <pc:sldMk cId="3294287969" sldId="390"/>
            <ac:picMk id="13" creationId="{C3828E4F-6648-B7D2-9860-9E6B64AEE152}"/>
          </ac:picMkLst>
        </pc:picChg>
        <pc:picChg chg="del">
          <ac:chgData name="George Wadsworth" userId="9a25db75-5cb3-419c-9de0-f0ba092153f0" providerId="ADAL" clId="{805666F8-C6EF-46C4-A0DD-5F6D1CCDEBDB}" dt="2023-11-19T21:08:12.122" v="1766" actId="478"/>
          <ac:picMkLst>
            <pc:docMk/>
            <pc:sldMk cId="3294287969" sldId="390"/>
            <ac:picMk id="15" creationId="{1B169618-F68A-59F9-F203-60BB33B3D70D}"/>
          </ac:picMkLst>
        </pc:picChg>
        <pc:picChg chg="add mod modCrop">
          <ac:chgData name="George Wadsworth" userId="9a25db75-5cb3-419c-9de0-f0ba092153f0" providerId="ADAL" clId="{805666F8-C6EF-46C4-A0DD-5F6D1CCDEBDB}" dt="2023-11-19T21:14:37.229" v="1826" actId="1076"/>
          <ac:picMkLst>
            <pc:docMk/>
            <pc:sldMk cId="3294287969" sldId="390"/>
            <ac:picMk id="16" creationId="{266D54D7-50FF-C946-0130-8B987B8BAC47}"/>
          </ac:picMkLst>
        </pc:picChg>
        <pc:picChg chg="add mod modCrop">
          <ac:chgData name="George Wadsworth" userId="9a25db75-5cb3-419c-9de0-f0ba092153f0" providerId="ADAL" clId="{805666F8-C6EF-46C4-A0DD-5F6D1CCDEBDB}" dt="2023-11-19T21:14:45.392" v="1827" actId="14100"/>
          <ac:picMkLst>
            <pc:docMk/>
            <pc:sldMk cId="3294287969" sldId="390"/>
            <ac:picMk id="18" creationId="{B61E2CA6-EE4E-D5A4-C779-94467FF663D6}"/>
          </ac:picMkLst>
        </pc:picChg>
      </pc:sldChg>
      <pc:sldChg chg="modSp add mod">
        <pc:chgData name="George Wadsworth" userId="9a25db75-5cb3-419c-9de0-f0ba092153f0" providerId="ADAL" clId="{805666F8-C6EF-46C4-A0DD-5F6D1CCDEBDB}" dt="2023-11-19T21:50:45.607" v="3328" actId="5793"/>
        <pc:sldMkLst>
          <pc:docMk/>
          <pc:sldMk cId="851584565" sldId="391"/>
        </pc:sldMkLst>
        <pc:spChg chg="mod">
          <ac:chgData name="George Wadsworth" userId="9a25db75-5cb3-419c-9de0-f0ba092153f0" providerId="ADAL" clId="{805666F8-C6EF-46C4-A0DD-5F6D1CCDEBDB}" dt="2023-11-19T21:50:45.607" v="3328" actId="5793"/>
          <ac:spMkLst>
            <pc:docMk/>
            <pc:sldMk cId="851584565" sldId="391"/>
            <ac:spMk id="3" creationId="{29DFB42F-82FC-2CBE-2821-FEB2A9B36F7B}"/>
          </ac:spMkLst>
        </pc:spChg>
        <pc:spChg chg="mod">
          <ac:chgData name="George Wadsworth" userId="9a25db75-5cb3-419c-9de0-f0ba092153f0" providerId="ADAL" clId="{805666F8-C6EF-46C4-A0DD-5F6D1CCDEBDB}" dt="2023-11-19T21:28:49.860" v="2775" actId="20577"/>
          <ac:spMkLst>
            <pc:docMk/>
            <pc:sldMk cId="851584565" sldId="391"/>
            <ac:spMk id="4" creationId="{3F3A5479-ACFD-A9CC-6746-624502D92DC0}"/>
          </ac:spMkLst>
        </pc:spChg>
        <pc:spChg chg="mod">
          <ac:chgData name="George Wadsworth" userId="9a25db75-5cb3-419c-9de0-f0ba092153f0" providerId="ADAL" clId="{805666F8-C6EF-46C4-A0DD-5F6D1CCDEBDB}" dt="2023-11-19T21:15:59.436" v="1880" actId="20577"/>
          <ac:spMkLst>
            <pc:docMk/>
            <pc:sldMk cId="851584565" sldId="391"/>
            <ac:spMk id="5" creationId="{4296910F-EB5C-A4DD-4693-FE08A898E52C}"/>
          </ac:spMkLst>
        </pc:spChg>
      </pc:sldChg>
      <pc:sldChg chg="modSp add mod">
        <pc:chgData name="George Wadsworth" userId="9a25db75-5cb3-419c-9de0-f0ba092153f0" providerId="ADAL" clId="{805666F8-C6EF-46C4-A0DD-5F6D1CCDEBDB}" dt="2023-11-19T21:49:21.754" v="3262" actId="20577"/>
        <pc:sldMkLst>
          <pc:docMk/>
          <pc:sldMk cId="389553869" sldId="392"/>
        </pc:sldMkLst>
        <pc:spChg chg="mod">
          <ac:chgData name="George Wadsworth" userId="9a25db75-5cb3-419c-9de0-f0ba092153f0" providerId="ADAL" clId="{805666F8-C6EF-46C4-A0DD-5F6D1CCDEBDB}" dt="2023-11-19T21:49:21.754" v="3262" actId="20577"/>
          <ac:spMkLst>
            <pc:docMk/>
            <pc:sldMk cId="389553869" sldId="392"/>
            <ac:spMk id="3" creationId="{29DFB42F-82FC-2CBE-2821-FEB2A9B36F7B}"/>
          </ac:spMkLst>
        </pc:spChg>
        <pc:spChg chg="mod">
          <ac:chgData name="George Wadsworth" userId="9a25db75-5cb3-419c-9de0-f0ba092153f0" providerId="ADAL" clId="{805666F8-C6EF-46C4-A0DD-5F6D1CCDEBDB}" dt="2023-11-19T21:26:36.835" v="2599" actId="20577"/>
          <ac:spMkLst>
            <pc:docMk/>
            <pc:sldMk cId="389553869" sldId="392"/>
            <ac:spMk id="4" creationId="{3F3A5479-ACFD-A9CC-6746-624502D92DC0}"/>
          </ac:spMkLst>
        </pc:spChg>
        <pc:spChg chg="mod">
          <ac:chgData name="George Wadsworth" userId="9a25db75-5cb3-419c-9de0-f0ba092153f0" providerId="ADAL" clId="{805666F8-C6EF-46C4-A0DD-5F6D1CCDEBDB}" dt="2023-11-19T21:22:51.091" v="2262" actId="20577"/>
          <ac:spMkLst>
            <pc:docMk/>
            <pc:sldMk cId="389553869" sldId="392"/>
            <ac:spMk id="5" creationId="{4296910F-EB5C-A4DD-4693-FE08A898E52C}"/>
          </ac:spMkLst>
        </pc:spChg>
      </pc:sldChg>
      <pc:sldChg chg="new del">
        <pc:chgData name="George Wadsworth" userId="9a25db75-5cb3-419c-9de0-f0ba092153f0" providerId="ADAL" clId="{805666F8-C6EF-46C4-A0DD-5F6D1CCDEBDB}" dt="2023-11-19T21:30:07.813" v="2777" actId="680"/>
        <pc:sldMkLst>
          <pc:docMk/>
          <pc:sldMk cId="302987549" sldId="393"/>
        </pc:sldMkLst>
      </pc:sldChg>
      <pc:sldChg chg="addSp delSp modSp new mod ord">
        <pc:chgData name="George Wadsworth" userId="9a25db75-5cb3-419c-9de0-f0ba092153f0" providerId="ADAL" clId="{805666F8-C6EF-46C4-A0DD-5F6D1CCDEBDB}" dt="2023-11-19T21:35:12.394" v="3198" actId="20577"/>
        <pc:sldMkLst>
          <pc:docMk/>
          <pc:sldMk cId="1414843547" sldId="393"/>
        </pc:sldMkLst>
        <pc:spChg chg="del">
          <ac:chgData name="George Wadsworth" userId="9a25db75-5cb3-419c-9de0-f0ba092153f0" providerId="ADAL" clId="{805666F8-C6EF-46C4-A0DD-5F6D1CCDEBDB}" dt="2023-11-19T21:30:15.956" v="2779" actId="478"/>
          <ac:spMkLst>
            <pc:docMk/>
            <pc:sldMk cId="1414843547" sldId="393"/>
            <ac:spMk id="2" creationId="{46477FCA-3D97-E8B1-ED41-E6BFA4F94942}"/>
          </ac:spMkLst>
        </pc:spChg>
        <pc:spChg chg="del">
          <ac:chgData name="George Wadsworth" userId="9a25db75-5cb3-419c-9de0-f0ba092153f0" providerId="ADAL" clId="{805666F8-C6EF-46C4-A0DD-5F6D1CCDEBDB}" dt="2023-11-19T21:30:17.830" v="2780" actId="478"/>
          <ac:spMkLst>
            <pc:docMk/>
            <pc:sldMk cId="1414843547" sldId="393"/>
            <ac:spMk id="3" creationId="{A03A71B9-EDEE-7E6F-FCF3-92FC7A0D9865}"/>
          </ac:spMkLst>
        </pc:spChg>
        <pc:spChg chg="add mod">
          <ac:chgData name="George Wadsworth" userId="9a25db75-5cb3-419c-9de0-f0ba092153f0" providerId="ADAL" clId="{805666F8-C6EF-46C4-A0DD-5F6D1CCDEBDB}" dt="2023-11-19T21:33:48.477" v="3067" actId="1076"/>
          <ac:spMkLst>
            <pc:docMk/>
            <pc:sldMk cId="1414843547" sldId="393"/>
            <ac:spMk id="7" creationId="{CCE1ECC0-01FC-AF71-4470-0ED20C9569BF}"/>
          </ac:spMkLst>
        </pc:spChg>
        <pc:graphicFrameChg chg="add mod">
          <ac:chgData name="George Wadsworth" userId="9a25db75-5cb3-419c-9de0-f0ba092153f0" providerId="ADAL" clId="{805666F8-C6EF-46C4-A0DD-5F6D1CCDEBDB}" dt="2023-11-19T21:35:12.394" v="3198" actId="20577"/>
          <ac:graphicFrameMkLst>
            <pc:docMk/>
            <pc:sldMk cId="1414843547" sldId="393"/>
            <ac:graphicFrameMk id="4" creationId="{58E1CA4A-6A3D-CE72-18F2-0BB21F281A02}"/>
          </ac:graphicFrameMkLst>
        </pc:graphicFrameChg>
        <pc:cxnChg chg="add mod">
          <ac:chgData name="George Wadsworth" userId="9a25db75-5cb3-419c-9de0-f0ba092153f0" providerId="ADAL" clId="{805666F8-C6EF-46C4-A0DD-5F6D1CCDEBDB}" dt="2023-11-19T21:31:34.308" v="2874" actId="13822"/>
          <ac:cxnSpMkLst>
            <pc:docMk/>
            <pc:sldMk cId="1414843547" sldId="393"/>
            <ac:cxnSpMk id="6" creationId="{98B2CF58-B72D-46B5-121D-2D59A73CFAB5}"/>
          </ac:cxnSpMkLst>
        </pc:cxnChg>
        <pc:cxnChg chg="add mod">
          <ac:chgData name="George Wadsworth" userId="9a25db75-5cb3-419c-9de0-f0ba092153f0" providerId="ADAL" clId="{805666F8-C6EF-46C4-A0DD-5F6D1CCDEBDB}" dt="2023-11-19T21:34:06.626" v="3074" actId="13822"/>
          <ac:cxnSpMkLst>
            <pc:docMk/>
            <pc:sldMk cId="1414843547" sldId="393"/>
            <ac:cxnSpMk id="9" creationId="{46E5CC37-871D-A42F-4B67-4454458CBE83}"/>
          </ac:cxnSpMkLst>
        </pc:cxnChg>
        <pc:cxnChg chg="add mod">
          <ac:chgData name="George Wadsworth" userId="9a25db75-5cb3-419c-9de0-f0ba092153f0" providerId="ADAL" clId="{805666F8-C6EF-46C4-A0DD-5F6D1CCDEBDB}" dt="2023-11-19T21:34:04.476" v="3073" actId="13822"/>
          <ac:cxnSpMkLst>
            <pc:docMk/>
            <pc:sldMk cId="1414843547" sldId="393"/>
            <ac:cxnSpMk id="10" creationId="{29676012-65E4-1CA3-74AE-CD41A5B7EDF7}"/>
          </ac:cxnSpMkLst>
        </pc:cxnChg>
      </pc:sldChg>
    </pc:docChg>
  </pc:docChgLst>
  <pc:docChgLst>
    <pc:chgData name="George Wadsworth" userId="9a25db75-5cb3-419c-9de0-f0ba092153f0" providerId="ADAL" clId="{E9FB41BE-631C-45EB-863D-A8E42D4ADC95}"/>
    <pc:docChg chg="undo redo custSel addSld delSld modSld sldOrd delMainMaster">
      <pc:chgData name="George Wadsworth" userId="9a25db75-5cb3-419c-9de0-f0ba092153f0" providerId="ADAL" clId="{E9FB41BE-631C-45EB-863D-A8E42D4ADC95}" dt="2023-12-21T15:42:14.222" v="16854"/>
      <pc:docMkLst>
        <pc:docMk/>
      </pc:docMkLst>
      <pc:sldChg chg="del">
        <pc:chgData name="George Wadsworth" userId="9a25db75-5cb3-419c-9de0-f0ba092153f0" providerId="ADAL" clId="{E9FB41BE-631C-45EB-863D-A8E42D4ADC95}" dt="2023-12-18T14:21:01.982" v="14891" actId="47"/>
        <pc:sldMkLst>
          <pc:docMk/>
          <pc:sldMk cId="109857222" sldId="256"/>
        </pc:sldMkLst>
      </pc:sldChg>
      <pc:sldChg chg="addSp delSp modSp mod modTransition delAnim modAnim">
        <pc:chgData name="George Wadsworth" userId="9a25db75-5cb3-419c-9de0-f0ba092153f0" providerId="ADAL" clId="{E9FB41BE-631C-45EB-863D-A8E42D4ADC95}" dt="2023-12-21T15:01:02.548" v="16829"/>
        <pc:sldMkLst>
          <pc:docMk/>
          <pc:sldMk cId="1708241130" sldId="333"/>
        </pc:sldMkLst>
        <pc:picChg chg="add mod ord">
          <ac:chgData name="George Wadsworth" userId="9a25db75-5cb3-419c-9de0-f0ba092153f0" providerId="ADAL" clId="{E9FB41BE-631C-45EB-863D-A8E42D4ADC95}" dt="2023-12-15T14:25:31.696" v="13091" actId="167"/>
          <ac:picMkLst>
            <pc:docMk/>
            <pc:sldMk cId="1708241130" sldId="333"/>
            <ac:picMk id="4" creationId="{45DC3120-BF96-7846-5EE1-DD5EC1916CAF}"/>
          </ac:picMkLst>
        </pc:picChg>
        <pc:picChg chg="add del mod">
          <ac:chgData name="George Wadsworth" userId="9a25db75-5cb3-419c-9de0-f0ba092153f0" providerId="ADAL" clId="{E9FB41BE-631C-45EB-863D-A8E42D4ADC95}" dt="2023-12-21T14:56:41.227" v="16823" actId="478"/>
          <ac:picMkLst>
            <pc:docMk/>
            <pc:sldMk cId="1708241130" sldId="333"/>
            <ac:picMk id="10" creationId="{E5C6330D-0F7F-230C-4D95-4B8DE5F7D878}"/>
          </ac:picMkLst>
        </pc:picChg>
        <pc:picChg chg="add del mod">
          <ac:chgData name="George Wadsworth" userId="9a25db75-5cb3-419c-9de0-f0ba092153f0" providerId="ADAL" clId="{E9FB41BE-631C-45EB-863D-A8E42D4ADC95}" dt="2023-12-21T14:57:32.450" v="16826"/>
          <ac:picMkLst>
            <pc:docMk/>
            <pc:sldMk cId="1708241130" sldId="333"/>
            <ac:picMk id="14" creationId="{439098EE-ADED-6A11-30CD-EED678F837E3}"/>
          </ac:picMkLst>
        </pc:picChg>
        <pc:picChg chg="add del mod">
          <ac:chgData name="George Wadsworth" userId="9a25db75-5cb3-419c-9de0-f0ba092153f0" providerId="ADAL" clId="{E9FB41BE-631C-45EB-863D-A8E42D4ADC95}" dt="2023-12-21T14:57:36.596" v="16828"/>
          <ac:picMkLst>
            <pc:docMk/>
            <pc:sldMk cId="1708241130" sldId="333"/>
            <ac:picMk id="15" creationId="{BC16B074-F390-9585-B417-791DE022EF4F}"/>
          </ac:picMkLst>
        </pc:picChg>
        <pc:picChg chg="add del mod ord">
          <ac:chgData name="George Wadsworth" userId="9a25db75-5cb3-419c-9de0-f0ba092153f0" providerId="ADAL" clId="{E9FB41BE-631C-45EB-863D-A8E42D4ADC95}" dt="2023-12-21T15:01:02.548" v="16829"/>
          <ac:picMkLst>
            <pc:docMk/>
            <pc:sldMk cId="1708241130" sldId="333"/>
            <ac:picMk id="18" creationId="{789FE9FA-604D-E4A8-CF24-80ADD96BACA0}"/>
          </ac:picMkLst>
        </pc:picChg>
        <pc:picChg chg="add mod">
          <ac:chgData name="George Wadsworth" userId="9a25db75-5cb3-419c-9de0-f0ba092153f0" providerId="ADAL" clId="{E9FB41BE-631C-45EB-863D-A8E42D4ADC95}" dt="2023-12-21T15:01:02.548" v="16829"/>
          <ac:picMkLst>
            <pc:docMk/>
            <pc:sldMk cId="1708241130" sldId="333"/>
            <ac:picMk id="19" creationId="{05981B3E-A62D-76DB-C0E4-352F2EB6876F}"/>
          </ac:picMkLst>
        </pc:picChg>
      </pc:sldChg>
      <pc:sldChg chg="del modTransition">
        <pc:chgData name="George Wadsworth" userId="9a25db75-5cb3-419c-9de0-f0ba092153f0" providerId="ADAL" clId="{E9FB41BE-631C-45EB-863D-A8E42D4ADC95}" dt="2023-12-18T14:28:58.255" v="14895" actId="47"/>
        <pc:sldMkLst>
          <pc:docMk/>
          <pc:sldMk cId="2242646453" sldId="351"/>
        </pc:sldMkLst>
      </pc:sldChg>
      <pc:sldChg chg="addSp delSp modSp add mod modTransition delAnim modAnim">
        <pc:chgData name="George Wadsworth" userId="9a25db75-5cb3-419c-9de0-f0ba092153f0" providerId="ADAL" clId="{E9FB41BE-631C-45EB-863D-A8E42D4ADC95}" dt="2023-12-21T15:25:51.411" v="16850"/>
        <pc:sldMkLst>
          <pc:docMk/>
          <pc:sldMk cId="2248893541" sldId="369"/>
        </pc:sldMkLst>
        <pc:picChg chg="add mod">
          <ac:chgData name="George Wadsworth" userId="9a25db75-5cb3-419c-9de0-f0ba092153f0" providerId="ADAL" clId="{E9FB41BE-631C-45EB-863D-A8E42D4ADC95}" dt="2023-12-15T14:26:01.696" v="13098" actId="1076"/>
          <ac:picMkLst>
            <pc:docMk/>
            <pc:sldMk cId="2248893541" sldId="369"/>
            <ac:picMk id="3" creationId="{5482A4C2-8096-BA27-687E-54D1323B1C14}"/>
          </ac:picMkLst>
        </pc:picChg>
        <pc:picChg chg="add mod">
          <ac:chgData name="George Wadsworth" userId="9a25db75-5cb3-419c-9de0-f0ba092153f0" providerId="ADAL" clId="{E9FB41BE-631C-45EB-863D-A8E42D4ADC95}" dt="2023-12-15T14:26:02.769" v="13099" actId="1076"/>
          <ac:picMkLst>
            <pc:docMk/>
            <pc:sldMk cId="2248893541" sldId="369"/>
            <ac:picMk id="4" creationId="{09A4DB13-7893-DF83-5EC1-84BBB9C1B9E1}"/>
          </ac:picMkLst>
        </pc:picChg>
        <pc:picChg chg="add del mod">
          <ac:chgData name="George Wadsworth" userId="9a25db75-5cb3-419c-9de0-f0ba092153f0" providerId="ADAL" clId="{E9FB41BE-631C-45EB-863D-A8E42D4ADC95}" dt="2023-12-15T14:25:53.078" v="13093" actId="478"/>
          <ac:picMkLst>
            <pc:docMk/>
            <pc:sldMk cId="2248893541" sldId="369"/>
            <ac:picMk id="5" creationId="{68B6953A-1ED2-D26C-2121-23F82EC54868}"/>
          </ac:picMkLst>
        </pc:picChg>
        <pc:picChg chg="add mod">
          <ac:chgData name="George Wadsworth" userId="9a25db75-5cb3-419c-9de0-f0ba092153f0" providerId="ADAL" clId="{E9FB41BE-631C-45EB-863D-A8E42D4ADC95}" dt="2023-12-15T14:26:08.397" v="13104" actId="1076"/>
          <ac:picMkLst>
            <pc:docMk/>
            <pc:sldMk cId="2248893541" sldId="369"/>
            <ac:picMk id="6" creationId="{2D68318E-3B7E-B139-C1ED-D1883457D1D4}"/>
          </ac:picMkLst>
        </pc:picChg>
        <pc:picChg chg="add mod">
          <ac:chgData name="George Wadsworth" userId="9a25db75-5cb3-419c-9de0-f0ba092153f0" providerId="ADAL" clId="{E9FB41BE-631C-45EB-863D-A8E42D4ADC95}" dt="2023-12-15T14:26:05.157" v="13102" actId="1076"/>
          <ac:picMkLst>
            <pc:docMk/>
            <pc:sldMk cId="2248893541" sldId="369"/>
            <ac:picMk id="7" creationId="{7CF088B6-59AF-BD60-5AC2-6C88BBD77FD9}"/>
          </ac:picMkLst>
        </pc:picChg>
        <pc:picChg chg="add del mod">
          <ac:chgData name="George Wadsworth" userId="9a25db75-5cb3-419c-9de0-f0ba092153f0" providerId="ADAL" clId="{E9FB41BE-631C-45EB-863D-A8E42D4ADC95}" dt="2023-12-21T15:24:44.971" v="16849"/>
          <ac:picMkLst>
            <pc:docMk/>
            <pc:sldMk cId="2248893541" sldId="369"/>
            <ac:picMk id="13" creationId="{537503BF-F141-19BF-C1D5-50A4BAA26CB9}"/>
          </ac:picMkLst>
        </pc:picChg>
        <pc:picChg chg="add del mod ord">
          <ac:chgData name="George Wadsworth" userId="9a25db75-5cb3-419c-9de0-f0ba092153f0" providerId="ADAL" clId="{E9FB41BE-631C-45EB-863D-A8E42D4ADC95}" dt="2023-12-21T15:25:51.411" v="16850"/>
          <ac:picMkLst>
            <pc:docMk/>
            <pc:sldMk cId="2248893541" sldId="369"/>
            <ac:picMk id="16" creationId="{2C0D9323-2F9E-5D07-176D-5CB69EF3AA94}"/>
          </ac:picMkLst>
        </pc:picChg>
        <pc:picChg chg="add mod">
          <ac:chgData name="George Wadsworth" userId="9a25db75-5cb3-419c-9de0-f0ba092153f0" providerId="ADAL" clId="{E9FB41BE-631C-45EB-863D-A8E42D4ADC95}" dt="2023-12-21T15:25:51.411" v="16850"/>
          <ac:picMkLst>
            <pc:docMk/>
            <pc:sldMk cId="2248893541" sldId="369"/>
            <ac:picMk id="17" creationId="{70B30017-29FD-2941-559A-26F9B2CC4E57}"/>
          </ac:picMkLst>
        </pc:picChg>
      </pc:sldChg>
      <pc:sldChg chg="addSp modSp mod modTransition modAnim modNotesTx">
        <pc:chgData name="George Wadsworth" userId="9a25db75-5cb3-419c-9de0-f0ba092153f0" providerId="ADAL" clId="{E9FB41BE-631C-45EB-863D-A8E42D4ADC95}" dt="2023-12-21T15:01:02.548" v="16829"/>
        <pc:sldMkLst>
          <pc:docMk/>
          <pc:sldMk cId="1039441718" sldId="382"/>
        </pc:sldMkLst>
        <pc:spChg chg="mod">
          <ac:chgData name="George Wadsworth" userId="9a25db75-5cb3-419c-9de0-f0ba092153f0" providerId="ADAL" clId="{E9FB41BE-631C-45EB-863D-A8E42D4ADC95}" dt="2023-12-15T12:20:15.546" v="12224" actId="1076"/>
          <ac:spMkLst>
            <pc:docMk/>
            <pc:sldMk cId="1039441718" sldId="382"/>
            <ac:spMk id="3" creationId="{29DFB42F-82FC-2CBE-2821-FEB2A9B36F7B}"/>
          </ac:spMkLst>
        </pc:spChg>
        <pc:spChg chg="mod">
          <ac:chgData name="George Wadsworth" userId="9a25db75-5cb3-419c-9de0-f0ba092153f0" providerId="ADAL" clId="{E9FB41BE-631C-45EB-863D-A8E42D4ADC95}" dt="2023-12-15T12:20:12.027" v="12223" actId="1076"/>
          <ac:spMkLst>
            <pc:docMk/>
            <pc:sldMk cId="1039441718" sldId="382"/>
            <ac:spMk id="4" creationId="{3F3A5479-ACFD-A9CC-6746-624502D92DC0}"/>
          </ac:spMkLst>
        </pc:spChg>
        <pc:spChg chg="mod">
          <ac:chgData name="George Wadsworth" userId="9a25db75-5cb3-419c-9de0-f0ba092153f0" providerId="ADAL" clId="{E9FB41BE-631C-45EB-863D-A8E42D4ADC95}" dt="2023-12-15T12:40:35.537" v="12243" actId="207"/>
          <ac:spMkLst>
            <pc:docMk/>
            <pc:sldMk cId="1039441718" sldId="382"/>
            <ac:spMk id="5" creationId="{4296910F-EB5C-A4DD-4693-FE08A898E52C}"/>
          </ac:spMkLst>
        </pc:spChg>
        <pc:spChg chg="add mod">
          <ac:chgData name="George Wadsworth" userId="9a25db75-5cb3-419c-9de0-f0ba092153f0" providerId="ADAL" clId="{E9FB41BE-631C-45EB-863D-A8E42D4ADC95}" dt="2023-12-19T09:20:04.827" v="15737" actId="1076"/>
          <ac:spMkLst>
            <pc:docMk/>
            <pc:sldMk cId="1039441718" sldId="382"/>
            <ac:spMk id="6" creationId="{4A2F26B8-563C-C4CA-1545-E7E2C3658B37}"/>
          </ac:spMkLst>
        </pc:spChg>
        <pc:spChg chg="add mod">
          <ac:chgData name="George Wadsworth" userId="9a25db75-5cb3-419c-9de0-f0ba092153f0" providerId="ADAL" clId="{E9FB41BE-631C-45EB-863D-A8E42D4ADC95}" dt="2023-12-18T14:28:54.825" v="14894" actId="14100"/>
          <ac:spMkLst>
            <pc:docMk/>
            <pc:sldMk cId="1039441718" sldId="382"/>
            <ac:spMk id="7" creationId="{091BFF7D-8A76-854D-100D-9ACE2BC80B99}"/>
          </ac:spMkLst>
        </pc:spChg>
        <pc:picChg chg="add mod">
          <ac:chgData name="George Wadsworth" userId="9a25db75-5cb3-419c-9de0-f0ba092153f0" providerId="ADAL" clId="{E9FB41BE-631C-45EB-863D-A8E42D4ADC95}" dt="2023-12-21T15:01:02.548" v="16829"/>
          <ac:picMkLst>
            <pc:docMk/>
            <pc:sldMk cId="1039441718" sldId="382"/>
            <ac:picMk id="28" creationId="{3D279C7A-A60C-A3E4-9CF9-39EA6C644704}"/>
          </ac:picMkLst>
        </pc:picChg>
      </pc:sldChg>
      <pc:sldChg chg="modSp del mod modTransition">
        <pc:chgData name="George Wadsworth" userId="9a25db75-5cb3-419c-9de0-f0ba092153f0" providerId="ADAL" clId="{E9FB41BE-631C-45EB-863D-A8E42D4ADC95}" dt="2023-12-19T11:45:53.348" v="15949" actId="2696"/>
        <pc:sldMkLst>
          <pc:docMk/>
          <pc:sldMk cId="580583249" sldId="383"/>
        </pc:sldMkLst>
        <pc:spChg chg="mod">
          <ac:chgData name="George Wadsworth" userId="9a25db75-5cb3-419c-9de0-f0ba092153f0" providerId="ADAL" clId="{E9FB41BE-631C-45EB-863D-A8E42D4ADC95}" dt="2023-12-12T12:18:28.887" v="9734" actId="27636"/>
          <ac:spMkLst>
            <pc:docMk/>
            <pc:sldMk cId="580583249" sldId="383"/>
            <ac:spMk id="2" creationId="{0BF34E4A-E644-D4DC-A535-2F7E57FFFAC5}"/>
          </ac:spMkLst>
        </pc:spChg>
      </pc:sldChg>
      <pc:sldChg chg="modSp del mod modTransition">
        <pc:chgData name="George Wadsworth" userId="9a25db75-5cb3-419c-9de0-f0ba092153f0" providerId="ADAL" clId="{E9FB41BE-631C-45EB-863D-A8E42D4ADC95}" dt="2023-12-19T12:23:47.112" v="16313" actId="2696"/>
        <pc:sldMkLst>
          <pc:docMk/>
          <pc:sldMk cId="4103045473" sldId="384"/>
        </pc:sldMkLst>
        <pc:spChg chg="mod">
          <ac:chgData name="George Wadsworth" userId="9a25db75-5cb3-419c-9de0-f0ba092153f0" providerId="ADAL" clId="{E9FB41BE-631C-45EB-863D-A8E42D4ADC95}" dt="2023-11-20T21:12:27.096" v="6" actId="20577"/>
          <ac:spMkLst>
            <pc:docMk/>
            <pc:sldMk cId="4103045473" sldId="384"/>
            <ac:spMk id="2" creationId="{0BF34E4A-E644-D4DC-A535-2F7E57FFFAC5}"/>
          </ac:spMkLst>
        </pc:spChg>
      </pc:sldChg>
      <pc:sldChg chg="modSp del mod modTransition">
        <pc:chgData name="George Wadsworth" userId="9a25db75-5cb3-419c-9de0-f0ba092153f0" providerId="ADAL" clId="{E9FB41BE-631C-45EB-863D-A8E42D4ADC95}" dt="2023-12-19T12:21:41.907" v="16289" actId="2696"/>
        <pc:sldMkLst>
          <pc:docMk/>
          <pc:sldMk cId="4077902671" sldId="385"/>
        </pc:sldMkLst>
        <pc:spChg chg="mod">
          <ac:chgData name="George Wadsworth" userId="9a25db75-5cb3-419c-9de0-f0ba092153f0" providerId="ADAL" clId="{E9FB41BE-631C-45EB-863D-A8E42D4ADC95}" dt="2023-12-12T14:43:44.634" v="11162" actId="20577"/>
          <ac:spMkLst>
            <pc:docMk/>
            <pc:sldMk cId="4077902671" sldId="385"/>
            <ac:spMk id="2" creationId="{0BF34E4A-E644-D4DC-A535-2F7E57FFFAC5}"/>
          </ac:spMkLst>
        </pc:spChg>
      </pc:sldChg>
      <pc:sldChg chg="del modTransition">
        <pc:chgData name="George Wadsworth" userId="9a25db75-5cb3-419c-9de0-f0ba092153f0" providerId="ADAL" clId="{E9FB41BE-631C-45EB-863D-A8E42D4ADC95}" dt="2023-12-19T11:44:36.326" v="15948" actId="2696"/>
        <pc:sldMkLst>
          <pc:docMk/>
          <pc:sldMk cId="3039748221" sldId="386"/>
        </pc:sldMkLst>
      </pc:sldChg>
      <pc:sldChg chg="addSp delSp modSp mod modTransition modAnim modNotesTx">
        <pc:chgData name="George Wadsworth" userId="9a25db75-5cb3-419c-9de0-f0ba092153f0" providerId="ADAL" clId="{E9FB41BE-631C-45EB-863D-A8E42D4ADC95}" dt="2023-12-21T15:04:32.020" v="16839"/>
        <pc:sldMkLst>
          <pc:docMk/>
          <pc:sldMk cId="2136567226" sldId="387"/>
        </pc:sldMkLst>
        <pc:spChg chg="del">
          <ac:chgData name="George Wadsworth" userId="9a25db75-5cb3-419c-9de0-f0ba092153f0" providerId="ADAL" clId="{E9FB41BE-631C-45EB-863D-A8E42D4ADC95}" dt="2023-12-07T14:51:16.879" v="1340" actId="478"/>
          <ac:spMkLst>
            <pc:docMk/>
            <pc:sldMk cId="2136567226" sldId="387"/>
            <ac:spMk id="3" creationId="{29DFB42F-82FC-2CBE-2821-FEB2A9B36F7B}"/>
          </ac:spMkLst>
        </pc:spChg>
        <pc:spChg chg="mod">
          <ac:chgData name="George Wadsworth" userId="9a25db75-5cb3-419c-9de0-f0ba092153f0" providerId="ADAL" clId="{E9FB41BE-631C-45EB-863D-A8E42D4ADC95}" dt="2023-12-15T13:09:24.207" v="12352" actId="27636"/>
          <ac:spMkLst>
            <pc:docMk/>
            <pc:sldMk cId="2136567226" sldId="387"/>
            <ac:spMk id="4" creationId="{3F3A5479-ACFD-A9CC-6746-624502D92DC0}"/>
          </ac:spMkLst>
        </pc:spChg>
        <pc:picChg chg="add del mod">
          <ac:chgData name="George Wadsworth" userId="9a25db75-5cb3-419c-9de0-f0ba092153f0" providerId="ADAL" clId="{E9FB41BE-631C-45EB-863D-A8E42D4ADC95}" dt="2023-12-15T12:54:21.676" v="12263" actId="478"/>
          <ac:picMkLst>
            <pc:docMk/>
            <pc:sldMk cId="2136567226" sldId="387"/>
            <ac:picMk id="6" creationId="{A95F987D-8067-FFE6-2070-0DDB5A0D4708}"/>
          </ac:picMkLst>
        </pc:picChg>
        <pc:picChg chg="add mod">
          <ac:chgData name="George Wadsworth" userId="9a25db75-5cb3-419c-9de0-f0ba092153f0" providerId="ADAL" clId="{E9FB41BE-631C-45EB-863D-A8E42D4ADC95}" dt="2023-12-15T13:15:08.209" v="12356" actId="1076"/>
          <ac:picMkLst>
            <pc:docMk/>
            <pc:sldMk cId="2136567226" sldId="387"/>
            <ac:picMk id="7" creationId="{23DD68A4-965D-CECC-1438-2FB1FB6BDAD1}"/>
          </ac:picMkLst>
        </pc:picChg>
        <pc:picChg chg="add del mod">
          <ac:chgData name="George Wadsworth" userId="9a25db75-5cb3-419c-9de0-f0ba092153f0" providerId="ADAL" clId="{E9FB41BE-631C-45EB-863D-A8E42D4ADC95}" dt="2023-12-21T15:02:56.305" v="16835"/>
          <ac:picMkLst>
            <pc:docMk/>
            <pc:sldMk cId="2136567226" sldId="387"/>
            <ac:picMk id="17" creationId="{F00E976D-6404-1C0C-3F45-0AFCF93D29C5}"/>
          </ac:picMkLst>
        </pc:picChg>
        <pc:picChg chg="add del mod ord">
          <ac:chgData name="George Wadsworth" userId="9a25db75-5cb3-419c-9de0-f0ba092153f0" providerId="ADAL" clId="{E9FB41BE-631C-45EB-863D-A8E42D4ADC95}" dt="2023-12-21T15:03:24.140" v="16836"/>
          <ac:picMkLst>
            <pc:docMk/>
            <pc:sldMk cId="2136567226" sldId="387"/>
            <ac:picMk id="20" creationId="{615F8415-972B-2C1F-B734-C01A1D471CB2}"/>
          </ac:picMkLst>
        </pc:picChg>
        <pc:picChg chg="add del mod">
          <ac:chgData name="George Wadsworth" userId="9a25db75-5cb3-419c-9de0-f0ba092153f0" providerId="ADAL" clId="{E9FB41BE-631C-45EB-863D-A8E42D4ADC95}" dt="2023-12-21T15:03:26.975" v="16838"/>
          <ac:picMkLst>
            <pc:docMk/>
            <pc:sldMk cId="2136567226" sldId="387"/>
            <ac:picMk id="21" creationId="{C3439472-4DF1-2B63-6AF1-41CA8E0452DA}"/>
          </ac:picMkLst>
        </pc:picChg>
        <pc:picChg chg="add del mod ord">
          <ac:chgData name="George Wadsworth" userId="9a25db75-5cb3-419c-9de0-f0ba092153f0" providerId="ADAL" clId="{E9FB41BE-631C-45EB-863D-A8E42D4ADC95}" dt="2023-12-21T15:04:32.020" v="16839"/>
          <ac:picMkLst>
            <pc:docMk/>
            <pc:sldMk cId="2136567226" sldId="387"/>
            <ac:picMk id="24" creationId="{E3EC69B2-9339-F413-6642-8FC35100FE61}"/>
          </ac:picMkLst>
        </pc:picChg>
        <pc:picChg chg="add mod">
          <ac:chgData name="George Wadsworth" userId="9a25db75-5cb3-419c-9de0-f0ba092153f0" providerId="ADAL" clId="{E9FB41BE-631C-45EB-863D-A8E42D4ADC95}" dt="2023-12-21T15:04:32.020" v="16839"/>
          <ac:picMkLst>
            <pc:docMk/>
            <pc:sldMk cId="2136567226" sldId="387"/>
            <ac:picMk id="25" creationId="{234BB618-1903-F64A-25DB-78119D210578}"/>
          </ac:picMkLst>
        </pc:picChg>
      </pc:sldChg>
      <pc:sldChg chg="addSp modSp mod modTransition modAnim modNotesTx">
        <pc:chgData name="George Wadsworth" userId="9a25db75-5cb3-419c-9de0-f0ba092153f0" providerId="ADAL" clId="{E9FB41BE-631C-45EB-863D-A8E42D4ADC95}" dt="2023-12-21T15:18:12.286" v="16840"/>
        <pc:sldMkLst>
          <pc:docMk/>
          <pc:sldMk cId="1573563011" sldId="388"/>
        </pc:sldMkLst>
        <pc:spChg chg="mod">
          <ac:chgData name="George Wadsworth" userId="9a25db75-5cb3-419c-9de0-f0ba092153f0" providerId="ADAL" clId="{E9FB41BE-631C-45EB-863D-A8E42D4ADC95}" dt="2023-12-15T14:42:11.102" v="13442" actId="20577"/>
          <ac:spMkLst>
            <pc:docMk/>
            <pc:sldMk cId="1573563011" sldId="388"/>
            <ac:spMk id="3" creationId="{29DFB42F-82FC-2CBE-2821-FEB2A9B36F7B}"/>
          </ac:spMkLst>
        </pc:spChg>
        <pc:spChg chg="mod">
          <ac:chgData name="George Wadsworth" userId="9a25db75-5cb3-419c-9de0-f0ba092153f0" providerId="ADAL" clId="{E9FB41BE-631C-45EB-863D-A8E42D4ADC95}" dt="2023-12-08T13:53:20.702" v="1701" actId="20577"/>
          <ac:spMkLst>
            <pc:docMk/>
            <pc:sldMk cId="1573563011" sldId="388"/>
            <ac:spMk id="4" creationId="{3F3A5479-ACFD-A9CC-6746-624502D92DC0}"/>
          </ac:spMkLst>
        </pc:spChg>
        <pc:picChg chg="add mod">
          <ac:chgData name="George Wadsworth" userId="9a25db75-5cb3-419c-9de0-f0ba092153f0" providerId="ADAL" clId="{E9FB41BE-631C-45EB-863D-A8E42D4ADC95}" dt="2023-12-21T15:18:12.286" v="16840"/>
          <ac:picMkLst>
            <pc:docMk/>
            <pc:sldMk cId="1573563011" sldId="388"/>
            <ac:picMk id="16" creationId="{F0D80D91-18E6-DAC8-6C96-B771BA001885}"/>
          </ac:picMkLst>
        </pc:picChg>
      </pc:sldChg>
      <pc:sldChg chg="addSp delSp modSp mod modTransition modAnim modNotesTx">
        <pc:chgData name="George Wadsworth" userId="9a25db75-5cb3-419c-9de0-f0ba092153f0" providerId="ADAL" clId="{E9FB41BE-631C-45EB-863D-A8E42D4ADC95}" dt="2023-12-21T15:42:14.222" v="16854"/>
        <pc:sldMkLst>
          <pc:docMk/>
          <pc:sldMk cId="3592381351" sldId="389"/>
        </pc:sldMkLst>
        <pc:spChg chg="add mod">
          <ac:chgData name="George Wadsworth" userId="9a25db75-5cb3-419c-9de0-f0ba092153f0" providerId="ADAL" clId="{E9FB41BE-631C-45EB-863D-A8E42D4ADC95}" dt="2023-12-19T12:35:51.169" v="16815" actId="20577"/>
          <ac:spMkLst>
            <pc:docMk/>
            <pc:sldMk cId="3592381351" sldId="389"/>
            <ac:spMk id="3" creationId="{2313508A-5BCF-4841-23A4-ADFE7598E6A3}"/>
          </ac:spMkLst>
        </pc:spChg>
        <pc:spChg chg="mod">
          <ac:chgData name="George Wadsworth" userId="9a25db75-5cb3-419c-9de0-f0ba092153f0" providerId="ADAL" clId="{E9FB41BE-631C-45EB-863D-A8E42D4ADC95}" dt="2023-12-19T12:23:13.656" v="16312" actId="20577"/>
          <ac:spMkLst>
            <pc:docMk/>
            <pc:sldMk cId="3592381351" sldId="389"/>
            <ac:spMk id="5" creationId="{4296910F-EB5C-A4DD-4693-FE08A898E52C}"/>
          </ac:spMkLst>
        </pc:spChg>
        <pc:picChg chg="mod modCrop">
          <ac:chgData name="George Wadsworth" userId="9a25db75-5cb3-419c-9de0-f0ba092153f0" providerId="ADAL" clId="{E9FB41BE-631C-45EB-863D-A8E42D4ADC95}" dt="2023-12-19T12:30:07.193" v="16324" actId="1076"/>
          <ac:picMkLst>
            <pc:docMk/>
            <pc:sldMk cId="3592381351" sldId="389"/>
            <ac:picMk id="7" creationId="{D358752E-C729-8539-79B8-9E317813F04A}"/>
          </ac:picMkLst>
        </pc:picChg>
        <pc:picChg chg="mod modCrop">
          <ac:chgData name="George Wadsworth" userId="9a25db75-5cb3-419c-9de0-f0ba092153f0" providerId="ADAL" clId="{E9FB41BE-631C-45EB-863D-A8E42D4ADC95}" dt="2023-12-19T12:30:00.916" v="16321" actId="1076"/>
          <ac:picMkLst>
            <pc:docMk/>
            <pc:sldMk cId="3592381351" sldId="389"/>
            <ac:picMk id="9" creationId="{4D6E6A69-5C42-E2B9-DAA8-54F583F54B3C}"/>
          </ac:picMkLst>
        </pc:picChg>
        <pc:picChg chg="add del mod">
          <ac:chgData name="George Wadsworth" userId="9a25db75-5cb3-419c-9de0-f0ba092153f0" providerId="ADAL" clId="{E9FB41BE-631C-45EB-863D-A8E42D4ADC95}" dt="2023-12-21T15:39:33.358" v="16853"/>
          <ac:picMkLst>
            <pc:docMk/>
            <pc:sldMk cId="3592381351" sldId="389"/>
            <ac:picMk id="10" creationId="{B881D303-3495-E9B0-75AB-7A894B223549}"/>
          </ac:picMkLst>
        </pc:picChg>
        <pc:picChg chg="mod modCrop">
          <ac:chgData name="George Wadsworth" userId="9a25db75-5cb3-419c-9de0-f0ba092153f0" providerId="ADAL" clId="{E9FB41BE-631C-45EB-863D-A8E42D4ADC95}" dt="2023-12-19T12:30:05.588" v="16323" actId="1076"/>
          <ac:picMkLst>
            <pc:docMk/>
            <pc:sldMk cId="3592381351" sldId="389"/>
            <ac:picMk id="11" creationId="{692026BE-21F6-3C4C-CDC6-E8D625A0BAAF}"/>
          </ac:picMkLst>
        </pc:picChg>
        <pc:picChg chg="mod modCrop">
          <ac:chgData name="George Wadsworth" userId="9a25db75-5cb3-419c-9de0-f0ba092153f0" providerId="ADAL" clId="{E9FB41BE-631C-45EB-863D-A8E42D4ADC95}" dt="2023-12-19T12:30:02.893" v="16322" actId="1076"/>
          <ac:picMkLst>
            <pc:docMk/>
            <pc:sldMk cId="3592381351" sldId="389"/>
            <ac:picMk id="13" creationId="{C3828E4F-6648-B7D2-9860-9E6B64AEE152}"/>
          </ac:picMkLst>
        </pc:picChg>
        <pc:picChg chg="del mod">
          <ac:chgData name="George Wadsworth" userId="9a25db75-5cb3-419c-9de0-f0ba092153f0" providerId="ADAL" clId="{E9FB41BE-631C-45EB-863D-A8E42D4ADC95}" dt="2023-12-19T12:18:53.388" v="16255" actId="478"/>
          <ac:picMkLst>
            <pc:docMk/>
            <pc:sldMk cId="3592381351" sldId="389"/>
            <ac:picMk id="15" creationId="{1B169618-F68A-59F9-F203-60BB33B3D70D}"/>
          </ac:picMkLst>
        </pc:picChg>
        <pc:picChg chg="add del mod ord">
          <ac:chgData name="George Wadsworth" userId="9a25db75-5cb3-419c-9de0-f0ba092153f0" providerId="ADAL" clId="{E9FB41BE-631C-45EB-863D-A8E42D4ADC95}" dt="2023-12-21T15:42:14.222" v="16854"/>
          <ac:picMkLst>
            <pc:docMk/>
            <pc:sldMk cId="3592381351" sldId="389"/>
            <ac:picMk id="16" creationId="{537EB60E-9DA5-DD1B-F2D9-6D943DBB45CA}"/>
          </ac:picMkLst>
        </pc:picChg>
        <pc:picChg chg="add mod">
          <ac:chgData name="George Wadsworth" userId="9a25db75-5cb3-419c-9de0-f0ba092153f0" providerId="ADAL" clId="{E9FB41BE-631C-45EB-863D-A8E42D4ADC95}" dt="2023-12-21T15:42:14.222" v="16854"/>
          <ac:picMkLst>
            <pc:docMk/>
            <pc:sldMk cId="3592381351" sldId="389"/>
            <ac:picMk id="17" creationId="{FEB6C807-BD1A-CB32-130D-CEB79C0E037C}"/>
          </ac:picMkLst>
        </pc:picChg>
      </pc:sldChg>
      <pc:sldChg chg="addSp modSp del mod modTransition modAnim modNotesTx">
        <pc:chgData name="George Wadsworth" userId="9a25db75-5cb3-419c-9de0-f0ba092153f0" providerId="ADAL" clId="{E9FB41BE-631C-45EB-863D-A8E42D4ADC95}" dt="2023-12-19T12:25:01.543" v="16318" actId="2696"/>
        <pc:sldMkLst>
          <pc:docMk/>
          <pc:sldMk cId="3294287969" sldId="390"/>
        </pc:sldMkLst>
        <pc:spChg chg="add mod">
          <ac:chgData name="George Wadsworth" userId="9a25db75-5cb3-419c-9de0-f0ba092153f0" providerId="ADAL" clId="{E9FB41BE-631C-45EB-863D-A8E42D4ADC95}" dt="2023-12-18T16:08:59.437" v="15736" actId="20577"/>
          <ac:spMkLst>
            <pc:docMk/>
            <pc:sldMk cId="3294287969" sldId="390"/>
            <ac:spMk id="3" creationId="{BCEEA0BF-DD15-A1A2-5BFB-01DD05807749}"/>
          </ac:spMkLst>
        </pc:spChg>
        <pc:spChg chg="mod">
          <ac:chgData name="George Wadsworth" userId="9a25db75-5cb3-419c-9de0-f0ba092153f0" providerId="ADAL" clId="{E9FB41BE-631C-45EB-863D-A8E42D4ADC95}" dt="2023-12-08T13:58:37.844" v="2221" actId="20577"/>
          <ac:spMkLst>
            <pc:docMk/>
            <pc:sldMk cId="3294287969" sldId="390"/>
            <ac:spMk id="5" creationId="{4296910F-EB5C-A4DD-4693-FE08A898E52C}"/>
          </ac:spMkLst>
        </pc:spChg>
        <pc:picChg chg="mod">
          <ac:chgData name="George Wadsworth" userId="9a25db75-5cb3-419c-9de0-f0ba092153f0" providerId="ADAL" clId="{E9FB41BE-631C-45EB-863D-A8E42D4ADC95}" dt="2023-12-08T13:57:58.679" v="2177" actId="1076"/>
          <ac:picMkLst>
            <pc:docMk/>
            <pc:sldMk cId="3294287969" sldId="390"/>
            <ac:picMk id="4" creationId="{2AC1BB5A-D853-A5F3-8939-473EEC255BB7}"/>
          </ac:picMkLst>
        </pc:picChg>
        <pc:picChg chg="mod">
          <ac:chgData name="George Wadsworth" userId="9a25db75-5cb3-419c-9de0-f0ba092153f0" providerId="ADAL" clId="{E9FB41BE-631C-45EB-863D-A8E42D4ADC95}" dt="2023-12-08T14:00:19.040" v="2227" actId="14100"/>
          <ac:picMkLst>
            <pc:docMk/>
            <pc:sldMk cId="3294287969" sldId="390"/>
            <ac:picMk id="8" creationId="{6B6962F2-6605-6688-0C9D-4F9C673C100C}"/>
          </ac:picMkLst>
        </pc:picChg>
        <pc:picChg chg="mod">
          <ac:chgData name="George Wadsworth" userId="9a25db75-5cb3-419c-9de0-f0ba092153f0" providerId="ADAL" clId="{E9FB41BE-631C-45EB-863D-A8E42D4ADC95}" dt="2023-12-08T13:58:06.612" v="2178" actId="1076"/>
          <ac:picMkLst>
            <pc:docMk/>
            <pc:sldMk cId="3294287969" sldId="390"/>
            <ac:picMk id="12" creationId="{1B25E492-16D5-1E6A-C45A-A2D2A42CCD10}"/>
          </ac:picMkLst>
        </pc:picChg>
        <pc:picChg chg="mod">
          <ac:chgData name="George Wadsworth" userId="9a25db75-5cb3-419c-9de0-f0ba092153f0" providerId="ADAL" clId="{E9FB41BE-631C-45EB-863D-A8E42D4ADC95}" dt="2023-12-08T14:00:11.529" v="2225" actId="1076"/>
          <ac:picMkLst>
            <pc:docMk/>
            <pc:sldMk cId="3294287969" sldId="390"/>
            <ac:picMk id="16" creationId="{266D54D7-50FF-C946-0130-8B987B8BAC47}"/>
          </ac:picMkLst>
        </pc:picChg>
      </pc:sldChg>
      <pc:sldChg chg="modSp del mod modTransition">
        <pc:chgData name="George Wadsworth" userId="9a25db75-5cb3-419c-9de0-f0ba092153f0" providerId="ADAL" clId="{E9FB41BE-631C-45EB-863D-A8E42D4ADC95}" dt="2023-12-08T17:07:41.262" v="9302" actId="2696"/>
        <pc:sldMkLst>
          <pc:docMk/>
          <pc:sldMk cId="851584565" sldId="391"/>
        </pc:sldMkLst>
        <pc:spChg chg="mod">
          <ac:chgData name="George Wadsworth" userId="9a25db75-5cb3-419c-9de0-f0ba092153f0" providerId="ADAL" clId="{E9FB41BE-631C-45EB-863D-A8E42D4ADC95}" dt="2023-12-08T16:59:47.134" v="8584" actId="20577"/>
          <ac:spMkLst>
            <pc:docMk/>
            <pc:sldMk cId="851584565" sldId="391"/>
            <ac:spMk id="3" creationId="{29DFB42F-82FC-2CBE-2821-FEB2A9B36F7B}"/>
          </ac:spMkLst>
        </pc:spChg>
        <pc:spChg chg="mod">
          <ac:chgData name="George Wadsworth" userId="9a25db75-5cb3-419c-9de0-f0ba092153f0" providerId="ADAL" clId="{E9FB41BE-631C-45EB-863D-A8E42D4ADC95}" dt="2023-12-08T16:52:29.887" v="8429" actId="20577"/>
          <ac:spMkLst>
            <pc:docMk/>
            <pc:sldMk cId="851584565" sldId="391"/>
            <ac:spMk id="4" creationId="{3F3A5479-ACFD-A9CC-6746-624502D92DC0}"/>
          </ac:spMkLst>
        </pc:spChg>
      </pc:sldChg>
      <pc:sldChg chg="addSp modSp mod modTransition modAnim modNotesTx">
        <pc:chgData name="George Wadsworth" userId="9a25db75-5cb3-419c-9de0-f0ba092153f0" providerId="ADAL" clId="{E9FB41BE-631C-45EB-863D-A8E42D4ADC95}" dt="2023-12-21T15:30:01.468" v="16851"/>
        <pc:sldMkLst>
          <pc:docMk/>
          <pc:sldMk cId="389553869" sldId="392"/>
        </pc:sldMkLst>
        <pc:spChg chg="mod">
          <ac:chgData name="George Wadsworth" userId="9a25db75-5cb3-419c-9de0-f0ba092153f0" providerId="ADAL" clId="{E9FB41BE-631C-45EB-863D-A8E42D4ADC95}" dt="2023-12-15T14:39:58.961" v="13405" actId="14100"/>
          <ac:spMkLst>
            <pc:docMk/>
            <pc:sldMk cId="389553869" sldId="392"/>
            <ac:spMk id="3" creationId="{29DFB42F-82FC-2CBE-2821-FEB2A9B36F7B}"/>
          </ac:spMkLst>
        </pc:spChg>
        <pc:spChg chg="mod">
          <ac:chgData name="George Wadsworth" userId="9a25db75-5cb3-419c-9de0-f0ba092153f0" providerId="ADAL" clId="{E9FB41BE-631C-45EB-863D-A8E42D4ADC95}" dt="2023-12-15T14:40:05.781" v="13407" actId="14100"/>
          <ac:spMkLst>
            <pc:docMk/>
            <pc:sldMk cId="389553869" sldId="392"/>
            <ac:spMk id="4" creationId="{3F3A5479-ACFD-A9CC-6746-624502D92DC0}"/>
          </ac:spMkLst>
        </pc:spChg>
        <pc:spChg chg="mod">
          <ac:chgData name="George Wadsworth" userId="9a25db75-5cb3-419c-9de0-f0ba092153f0" providerId="ADAL" clId="{E9FB41BE-631C-45EB-863D-A8E42D4ADC95}" dt="2023-12-19T11:44:31.669" v="15947" actId="20577"/>
          <ac:spMkLst>
            <pc:docMk/>
            <pc:sldMk cId="389553869" sldId="392"/>
            <ac:spMk id="5" creationId="{4296910F-EB5C-A4DD-4693-FE08A898E52C}"/>
          </ac:spMkLst>
        </pc:spChg>
        <pc:picChg chg="add mod">
          <ac:chgData name="George Wadsworth" userId="9a25db75-5cb3-419c-9de0-f0ba092153f0" providerId="ADAL" clId="{E9FB41BE-631C-45EB-863D-A8E42D4ADC95}" dt="2023-12-21T15:30:01.468" v="16851"/>
          <ac:picMkLst>
            <pc:docMk/>
            <pc:sldMk cId="389553869" sldId="392"/>
            <ac:picMk id="19" creationId="{2EAD7993-A3BD-0BF9-8E66-B1701964C157}"/>
          </ac:picMkLst>
        </pc:picChg>
      </pc:sldChg>
      <pc:sldChg chg="addSp delSp modSp mod modTransition modAnim">
        <pc:chgData name="George Wadsworth" userId="9a25db75-5cb3-419c-9de0-f0ba092153f0" providerId="ADAL" clId="{E9FB41BE-631C-45EB-863D-A8E42D4ADC95}" dt="2023-12-21T15:02:00.576" v="16832"/>
        <pc:sldMkLst>
          <pc:docMk/>
          <pc:sldMk cId="1414843547" sldId="393"/>
        </pc:sldMkLst>
        <pc:grpChg chg="add mod">
          <ac:chgData name="George Wadsworth" userId="9a25db75-5cb3-419c-9de0-f0ba092153f0" providerId="ADAL" clId="{E9FB41BE-631C-45EB-863D-A8E42D4ADC95}" dt="2023-12-12T12:17:55.487" v="9716" actId="164"/>
          <ac:grpSpMkLst>
            <pc:docMk/>
            <pc:sldMk cId="1414843547" sldId="393"/>
            <ac:grpSpMk id="2" creationId="{F467C11E-DEBC-CB92-1CFE-357450A46F5C}"/>
          </ac:grpSpMkLst>
        </pc:grpChg>
        <pc:picChg chg="add del mod">
          <ac:chgData name="George Wadsworth" userId="9a25db75-5cb3-419c-9de0-f0ba092153f0" providerId="ADAL" clId="{E9FB41BE-631C-45EB-863D-A8E42D4ADC95}" dt="2023-12-21T15:01:05.527" v="16831"/>
          <ac:picMkLst>
            <pc:docMk/>
            <pc:sldMk cId="1414843547" sldId="393"/>
            <ac:picMk id="17" creationId="{F1D47A27-45B7-1734-36EA-6804197E9631}"/>
          </ac:picMkLst>
        </pc:picChg>
        <pc:picChg chg="add del mod ord">
          <ac:chgData name="George Wadsworth" userId="9a25db75-5cb3-419c-9de0-f0ba092153f0" providerId="ADAL" clId="{E9FB41BE-631C-45EB-863D-A8E42D4ADC95}" dt="2023-12-21T15:02:00.576" v="16832"/>
          <ac:picMkLst>
            <pc:docMk/>
            <pc:sldMk cId="1414843547" sldId="393"/>
            <ac:picMk id="20" creationId="{663F5DEB-C878-AC24-03E7-5E916C946D30}"/>
          </ac:picMkLst>
        </pc:picChg>
        <pc:picChg chg="add mod">
          <ac:chgData name="George Wadsworth" userId="9a25db75-5cb3-419c-9de0-f0ba092153f0" providerId="ADAL" clId="{E9FB41BE-631C-45EB-863D-A8E42D4ADC95}" dt="2023-12-21T15:02:00.576" v="16832"/>
          <ac:picMkLst>
            <pc:docMk/>
            <pc:sldMk cId="1414843547" sldId="393"/>
            <ac:picMk id="21" creationId="{762A3F1B-E114-D542-48B7-97BC8B2EC032}"/>
          </ac:picMkLst>
        </pc:picChg>
        <pc:cxnChg chg="mod">
          <ac:chgData name="George Wadsworth" userId="9a25db75-5cb3-419c-9de0-f0ba092153f0" providerId="ADAL" clId="{E9FB41BE-631C-45EB-863D-A8E42D4ADC95}" dt="2023-12-12T12:17:55.487" v="9716" actId="164"/>
          <ac:cxnSpMkLst>
            <pc:docMk/>
            <pc:sldMk cId="1414843547" sldId="393"/>
            <ac:cxnSpMk id="6" creationId="{98B2CF58-B72D-46B5-121D-2D59A73CFAB5}"/>
          </ac:cxnSpMkLst>
        </pc:cxnChg>
        <pc:cxnChg chg="mod">
          <ac:chgData name="George Wadsworth" userId="9a25db75-5cb3-419c-9de0-f0ba092153f0" providerId="ADAL" clId="{E9FB41BE-631C-45EB-863D-A8E42D4ADC95}" dt="2023-12-12T12:17:55.487" v="9716" actId="164"/>
          <ac:cxnSpMkLst>
            <pc:docMk/>
            <pc:sldMk cId="1414843547" sldId="393"/>
            <ac:cxnSpMk id="9" creationId="{46E5CC37-871D-A42F-4B67-4454458CBE83}"/>
          </ac:cxnSpMkLst>
        </pc:cxnChg>
        <pc:cxnChg chg="mod">
          <ac:chgData name="George Wadsworth" userId="9a25db75-5cb3-419c-9de0-f0ba092153f0" providerId="ADAL" clId="{E9FB41BE-631C-45EB-863D-A8E42D4ADC95}" dt="2023-12-12T12:17:55.487" v="9716" actId="164"/>
          <ac:cxnSpMkLst>
            <pc:docMk/>
            <pc:sldMk cId="1414843547" sldId="393"/>
            <ac:cxnSpMk id="10" creationId="{29676012-65E4-1CA3-74AE-CD41A5B7EDF7}"/>
          </ac:cxnSpMkLst>
        </pc:cxnChg>
      </pc:sldChg>
      <pc:sldChg chg="modSp new del mod">
        <pc:chgData name="George Wadsworth" userId="9a25db75-5cb3-419c-9de0-f0ba092153f0" providerId="ADAL" clId="{E9FB41BE-631C-45EB-863D-A8E42D4ADC95}" dt="2023-11-20T21:14:04.268" v="146" actId="680"/>
        <pc:sldMkLst>
          <pc:docMk/>
          <pc:sldMk cId="759714552" sldId="394"/>
        </pc:sldMkLst>
        <pc:spChg chg="mod">
          <ac:chgData name="George Wadsworth" userId="9a25db75-5cb3-419c-9de0-f0ba092153f0" providerId="ADAL" clId="{E9FB41BE-631C-45EB-863D-A8E42D4ADC95}" dt="2023-11-20T21:14:03.943" v="145" actId="20577"/>
          <ac:spMkLst>
            <pc:docMk/>
            <pc:sldMk cId="759714552" sldId="394"/>
            <ac:spMk id="2" creationId="{F907D482-A788-4CC0-3330-068DD19115FD}"/>
          </ac:spMkLst>
        </pc:spChg>
      </pc:sldChg>
      <pc:sldChg chg="addSp delSp modSp add mod modTransition modAnim modNotesTx">
        <pc:chgData name="George Wadsworth" userId="9a25db75-5cb3-419c-9de0-f0ba092153f0" providerId="ADAL" clId="{E9FB41BE-631C-45EB-863D-A8E42D4ADC95}" dt="2023-12-21T15:18:12.286" v="16840"/>
        <pc:sldMkLst>
          <pc:docMk/>
          <pc:sldMk cId="1704342140" sldId="394"/>
        </pc:sldMkLst>
        <pc:spChg chg="mod">
          <ac:chgData name="George Wadsworth" userId="9a25db75-5cb3-419c-9de0-f0ba092153f0" providerId="ADAL" clId="{E9FB41BE-631C-45EB-863D-A8E42D4ADC95}" dt="2023-12-18T11:55:57.788" v="14841" actId="20577"/>
          <ac:spMkLst>
            <pc:docMk/>
            <pc:sldMk cId="1704342140" sldId="394"/>
            <ac:spMk id="5" creationId="{4296910F-EB5C-A4DD-4693-FE08A898E52C}"/>
          </ac:spMkLst>
        </pc:spChg>
        <pc:picChg chg="add mod modCrop">
          <ac:chgData name="George Wadsworth" userId="9a25db75-5cb3-419c-9de0-f0ba092153f0" providerId="ADAL" clId="{E9FB41BE-631C-45EB-863D-A8E42D4ADC95}" dt="2023-12-19T12:43:01.983" v="16817" actId="1076"/>
          <ac:picMkLst>
            <pc:docMk/>
            <pc:sldMk cId="1704342140" sldId="394"/>
            <ac:picMk id="4" creationId="{2A95B096-EE7A-2162-0595-CCC126800D85}"/>
          </ac:picMkLst>
        </pc:picChg>
        <pc:picChg chg="del">
          <ac:chgData name="George Wadsworth" userId="9a25db75-5cb3-419c-9de0-f0ba092153f0" providerId="ADAL" clId="{E9FB41BE-631C-45EB-863D-A8E42D4ADC95}" dt="2023-11-20T21:14:29.366" v="156" actId="478"/>
          <ac:picMkLst>
            <pc:docMk/>
            <pc:sldMk cId="1704342140" sldId="394"/>
            <ac:picMk id="7" creationId="{D358752E-C729-8539-79B8-9E317813F04A}"/>
          </ac:picMkLst>
        </pc:picChg>
        <pc:picChg chg="add mod modCrop">
          <ac:chgData name="George Wadsworth" userId="9a25db75-5cb3-419c-9de0-f0ba092153f0" providerId="ADAL" clId="{E9FB41BE-631C-45EB-863D-A8E42D4ADC95}" dt="2023-12-08T14:12:51.197" v="3849" actId="14100"/>
          <ac:picMkLst>
            <pc:docMk/>
            <pc:sldMk cId="1704342140" sldId="394"/>
            <ac:picMk id="8" creationId="{37F898B3-2386-46EA-8812-535364AA40C0}"/>
          </ac:picMkLst>
        </pc:picChg>
        <pc:picChg chg="del">
          <ac:chgData name="George Wadsworth" userId="9a25db75-5cb3-419c-9de0-f0ba092153f0" providerId="ADAL" clId="{E9FB41BE-631C-45EB-863D-A8E42D4ADC95}" dt="2023-11-20T21:14:29.366" v="156" actId="478"/>
          <ac:picMkLst>
            <pc:docMk/>
            <pc:sldMk cId="1704342140" sldId="394"/>
            <ac:picMk id="9" creationId="{4D6E6A69-5C42-E2B9-DAA8-54F583F54B3C}"/>
          </ac:picMkLst>
        </pc:picChg>
        <pc:picChg chg="add mod">
          <ac:chgData name="George Wadsworth" userId="9a25db75-5cb3-419c-9de0-f0ba092153f0" providerId="ADAL" clId="{E9FB41BE-631C-45EB-863D-A8E42D4ADC95}" dt="2023-12-21T15:18:12.286" v="16840"/>
          <ac:picMkLst>
            <pc:docMk/>
            <pc:sldMk cId="1704342140" sldId="394"/>
            <ac:picMk id="10" creationId="{626DF499-6870-DAC0-1D7C-4E13DFFDF4DC}"/>
          </ac:picMkLst>
        </pc:picChg>
        <pc:picChg chg="del">
          <ac:chgData name="George Wadsworth" userId="9a25db75-5cb3-419c-9de0-f0ba092153f0" providerId="ADAL" clId="{E9FB41BE-631C-45EB-863D-A8E42D4ADC95}" dt="2023-11-20T21:14:29.366" v="156" actId="478"/>
          <ac:picMkLst>
            <pc:docMk/>
            <pc:sldMk cId="1704342140" sldId="394"/>
            <ac:picMk id="11" creationId="{692026BE-21F6-3C4C-CDC6-E8D625A0BAAF}"/>
          </ac:picMkLst>
        </pc:picChg>
        <pc:picChg chg="add mod modCrop">
          <ac:chgData name="George Wadsworth" userId="9a25db75-5cb3-419c-9de0-f0ba092153f0" providerId="ADAL" clId="{E9FB41BE-631C-45EB-863D-A8E42D4ADC95}" dt="2023-12-08T14:12:56.203" v="3851" actId="14100"/>
          <ac:picMkLst>
            <pc:docMk/>
            <pc:sldMk cId="1704342140" sldId="394"/>
            <ac:picMk id="12" creationId="{8BCC4EE9-B80A-479B-31F2-7B9738DDBFD9}"/>
          </ac:picMkLst>
        </pc:picChg>
        <pc:picChg chg="del">
          <ac:chgData name="George Wadsworth" userId="9a25db75-5cb3-419c-9de0-f0ba092153f0" providerId="ADAL" clId="{E9FB41BE-631C-45EB-863D-A8E42D4ADC95}" dt="2023-11-20T21:14:29.366" v="156" actId="478"/>
          <ac:picMkLst>
            <pc:docMk/>
            <pc:sldMk cId="1704342140" sldId="394"/>
            <ac:picMk id="13" creationId="{C3828E4F-6648-B7D2-9860-9E6B64AEE152}"/>
          </ac:picMkLst>
        </pc:picChg>
        <pc:picChg chg="del">
          <ac:chgData name="George Wadsworth" userId="9a25db75-5cb3-419c-9de0-f0ba092153f0" providerId="ADAL" clId="{E9FB41BE-631C-45EB-863D-A8E42D4ADC95}" dt="2023-11-20T21:14:29.366" v="156" actId="478"/>
          <ac:picMkLst>
            <pc:docMk/>
            <pc:sldMk cId="1704342140" sldId="394"/>
            <ac:picMk id="15" creationId="{1B169618-F68A-59F9-F203-60BB33B3D70D}"/>
          </ac:picMkLst>
        </pc:picChg>
        <pc:picChg chg="add mod">
          <ac:chgData name="George Wadsworth" userId="9a25db75-5cb3-419c-9de0-f0ba092153f0" providerId="ADAL" clId="{E9FB41BE-631C-45EB-863D-A8E42D4ADC95}" dt="2023-11-20T21:21:30.113" v="201" actId="14100"/>
          <ac:picMkLst>
            <pc:docMk/>
            <pc:sldMk cId="1704342140" sldId="394"/>
            <ac:picMk id="16" creationId="{309F06A2-8AC2-2F31-2BEE-7A284B8948DA}"/>
          </ac:picMkLst>
        </pc:picChg>
        <pc:picChg chg="add mod">
          <ac:chgData name="George Wadsworth" userId="9a25db75-5cb3-419c-9de0-f0ba092153f0" providerId="ADAL" clId="{E9FB41BE-631C-45EB-863D-A8E42D4ADC95}" dt="2023-11-20T21:21:35.319" v="203" actId="14100"/>
          <ac:picMkLst>
            <pc:docMk/>
            <pc:sldMk cId="1704342140" sldId="394"/>
            <ac:picMk id="18" creationId="{E659A01D-6CA2-CD84-3DAC-CC05DDA3FE20}"/>
          </ac:picMkLst>
        </pc:picChg>
      </pc:sldChg>
      <pc:sldChg chg="addSp delSp modSp add del mod modTransition modAnim modNotesTx">
        <pc:chgData name="George Wadsworth" userId="9a25db75-5cb3-419c-9de0-f0ba092153f0" providerId="ADAL" clId="{E9FB41BE-631C-45EB-863D-A8E42D4ADC95}" dt="2023-12-19T12:15:41.453" v="16243" actId="2696"/>
        <pc:sldMkLst>
          <pc:docMk/>
          <pc:sldMk cId="1692128902" sldId="395"/>
        </pc:sldMkLst>
        <pc:spChg chg="mod">
          <ac:chgData name="George Wadsworth" userId="9a25db75-5cb3-419c-9de0-f0ba092153f0" providerId="ADAL" clId="{E9FB41BE-631C-45EB-863D-A8E42D4ADC95}" dt="2023-12-15T14:18:45.973" v="12971" actId="20577"/>
          <ac:spMkLst>
            <pc:docMk/>
            <pc:sldMk cId="1692128902" sldId="395"/>
            <ac:spMk id="5" creationId="{4296910F-EB5C-A4DD-4693-FE08A898E52C}"/>
          </ac:spMkLst>
        </pc:spChg>
        <pc:picChg chg="del">
          <ac:chgData name="George Wadsworth" userId="9a25db75-5cb3-419c-9de0-f0ba092153f0" providerId="ADAL" clId="{E9FB41BE-631C-45EB-863D-A8E42D4ADC95}" dt="2023-11-20T21:27:30.505" v="1306" actId="478"/>
          <ac:picMkLst>
            <pc:docMk/>
            <pc:sldMk cId="1692128902" sldId="395"/>
            <ac:picMk id="4" creationId="{2A95B096-EE7A-2162-0595-CCC126800D85}"/>
          </ac:picMkLst>
        </pc:picChg>
        <pc:picChg chg="add del mod">
          <ac:chgData name="George Wadsworth" userId="9a25db75-5cb3-419c-9de0-f0ba092153f0" providerId="ADAL" clId="{E9FB41BE-631C-45EB-863D-A8E42D4ADC95}" dt="2023-12-08T16:35:56.219" v="8398" actId="478"/>
          <ac:picMkLst>
            <pc:docMk/>
            <pc:sldMk cId="1692128902" sldId="395"/>
            <ac:picMk id="4" creationId="{C23B1FCA-CC19-352A-3405-4AA1AFBB20DC}"/>
          </ac:picMkLst>
        </pc:picChg>
        <pc:picChg chg="add del mod modCrop">
          <ac:chgData name="George Wadsworth" userId="9a25db75-5cb3-419c-9de0-f0ba092153f0" providerId="ADAL" clId="{E9FB41BE-631C-45EB-863D-A8E42D4ADC95}" dt="2023-12-15T14:53:15.987" v="13467" actId="478"/>
          <ac:picMkLst>
            <pc:docMk/>
            <pc:sldMk cId="1692128902" sldId="395"/>
            <ac:picMk id="7" creationId="{C4744530-4EF6-2030-A62A-B8297137FC09}"/>
          </ac:picMkLst>
        </pc:picChg>
        <pc:picChg chg="del">
          <ac:chgData name="George Wadsworth" userId="9a25db75-5cb3-419c-9de0-f0ba092153f0" providerId="ADAL" clId="{E9FB41BE-631C-45EB-863D-A8E42D4ADC95}" dt="2023-11-20T21:27:30.505" v="1306" actId="478"/>
          <ac:picMkLst>
            <pc:docMk/>
            <pc:sldMk cId="1692128902" sldId="395"/>
            <ac:picMk id="8" creationId="{37F898B3-2386-46EA-8812-535364AA40C0}"/>
          </ac:picMkLst>
        </pc:picChg>
        <pc:picChg chg="add del mod modCrop">
          <ac:chgData name="George Wadsworth" userId="9a25db75-5cb3-419c-9de0-f0ba092153f0" providerId="ADAL" clId="{E9FB41BE-631C-45EB-863D-A8E42D4ADC95}" dt="2023-12-15T14:53:16.351" v="13468" actId="478"/>
          <ac:picMkLst>
            <pc:docMk/>
            <pc:sldMk cId="1692128902" sldId="395"/>
            <ac:picMk id="9" creationId="{DACF10A1-01BE-5E60-D40C-648455C40A23}"/>
          </ac:picMkLst>
        </pc:picChg>
        <pc:picChg chg="add del mod modCrop">
          <ac:chgData name="George Wadsworth" userId="9a25db75-5cb3-419c-9de0-f0ba092153f0" providerId="ADAL" clId="{E9FB41BE-631C-45EB-863D-A8E42D4ADC95}" dt="2023-12-15T14:53:15.564" v="13466" actId="478"/>
          <ac:picMkLst>
            <pc:docMk/>
            <pc:sldMk cId="1692128902" sldId="395"/>
            <ac:picMk id="11" creationId="{8842FED8-70D5-F6B5-A3BF-F0EAA4C5607D}"/>
          </ac:picMkLst>
        </pc:picChg>
        <pc:picChg chg="del">
          <ac:chgData name="George Wadsworth" userId="9a25db75-5cb3-419c-9de0-f0ba092153f0" providerId="ADAL" clId="{E9FB41BE-631C-45EB-863D-A8E42D4ADC95}" dt="2023-11-20T21:27:30.505" v="1306" actId="478"/>
          <ac:picMkLst>
            <pc:docMk/>
            <pc:sldMk cId="1692128902" sldId="395"/>
            <ac:picMk id="12" creationId="{8BCC4EE9-B80A-479B-31F2-7B9738DDBFD9}"/>
          </ac:picMkLst>
        </pc:picChg>
        <pc:picChg chg="add del mod modCrop">
          <ac:chgData name="George Wadsworth" userId="9a25db75-5cb3-419c-9de0-f0ba092153f0" providerId="ADAL" clId="{E9FB41BE-631C-45EB-863D-A8E42D4ADC95}" dt="2023-12-15T14:53:15.125" v="13465" actId="478"/>
          <ac:picMkLst>
            <pc:docMk/>
            <pc:sldMk cId="1692128902" sldId="395"/>
            <ac:picMk id="13" creationId="{B7B02937-52D2-32D0-45AD-7C4DDD30D60F}"/>
          </ac:picMkLst>
        </pc:picChg>
        <pc:picChg chg="add del mod modCrop">
          <ac:chgData name="George Wadsworth" userId="9a25db75-5cb3-419c-9de0-f0ba092153f0" providerId="ADAL" clId="{E9FB41BE-631C-45EB-863D-A8E42D4ADC95}" dt="2023-12-15T14:53:14.629" v="13463" actId="478"/>
          <ac:picMkLst>
            <pc:docMk/>
            <pc:sldMk cId="1692128902" sldId="395"/>
            <ac:picMk id="15" creationId="{A4453BE4-8CAD-804C-113E-33CAC2B5ADF2}"/>
          </ac:picMkLst>
        </pc:picChg>
        <pc:picChg chg="add del mod">
          <ac:chgData name="George Wadsworth" userId="9a25db75-5cb3-419c-9de0-f0ba092153f0" providerId="ADAL" clId="{E9FB41BE-631C-45EB-863D-A8E42D4ADC95}" dt="2023-12-15T15:09:42.712" v="13691"/>
          <ac:picMkLst>
            <pc:docMk/>
            <pc:sldMk cId="1692128902" sldId="395"/>
            <ac:picMk id="16" creationId="{0AA3A4B3-7E0C-2F5E-A357-365F2051253E}"/>
          </ac:picMkLst>
        </pc:picChg>
        <pc:picChg chg="del">
          <ac:chgData name="George Wadsworth" userId="9a25db75-5cb3-419c-9de0-f0ba092153f0" providerId="ADAL" clId="{E9FB41BE-631C-45EB-863D-A8E42D4ADC95}" dt="2023-11-20T21:27:30.505" v="1306" actId="478"/>
          <ac:picMkLst>
            <pc:docMk/>
            <pc:sldMk cId="1692128902" sldId="395"/>
            <ac:picMk id="16" creationId="{309F06A2-8AC2-2F31-2BEE-7A284B8948DA}"/>
          </ac:picMkLst>
        </pc:picChg>
        <pc:picChg chg="del">
          <ac:chgData name="George Wadsworth" userId="9a25db75-5cb3-419c-9de0-f0ba092153f0" providerId="ADAL" clId="{E9FB41BE-631C-45EB-863D-A8E42D4ADC95}" dt="2023-11-20T21:27:30.505" v="1306" actId="478"/>
          <ac:picMkLst>
            <pc:docMk/>
            <pc:sldMk cId="1692128902" sldId="395"/>
            <ac:picMk id="18" creationId="{E659A01D-6CA2-CD84-3DAC-CC05DDA3FE20}"/>
          </ac:picMkLst>
        </pc:picChg>
      </pc:sldChg>
      <pc:sldChg chg="addSp delSp modSp add del mod modTransition modNotesTx">
        <pc:chgData name="George Wadsworth" userId="9a25db75-5cb3-419c-9de0-f0ba092153f0" providerId="ADAL" clId="{E9FB41BE-631C-45EB-863D-A8E42D4ADC95}" dt="2023-12-15T15:03:03.554" v="13657" actId="2696"/>
        <pc:sldMkLst>
          <pc:docMk/>
          <pc:sldMk cId="221646521" sldId="396"/>
        </pc:sldMkLst>
        <pc:spChg chg="mod">
          <ac:chgData name="George Wadsworth" userId="9a25db75-5cb3-419c-9de0-f0ba092153f0" providerId="ADAL" clId="{E9FB41BE-631C-45EB-863D-A8E42D4ADC95}" dt="2023-11-27T21:23:47.553" v="1328" actId="20577"/>
          <ac:spMkLst>
            <pc:docMk/>
            <pc:sldMk cId="221646521" sldId="396"/>
            <ac:spMk id="5" creationId="{4296910F-EB5C-A4DD-4693-FE08A898E52C}"/>
          </ac:spMkLst>
        </pc:spChg>
        <pc:picChg chg="add mod modCrop">
          <ac:chgData name="George Wadsworth" userId="9a25db75-5cb3-419c-9de0-f0ba092153f0" providerId="ADAL" clId="{E9FB41BE-631C-45EB-863D-A8E42D4ADC95}" dt="2023-12-08T14:21:36.266" v="4134" actId="14100"/>
          <ac:picMkLst>
            <pc:docMk/>
            <pc:sldMk cId="221646521" sldId="396"/>
            <ac:picMk id="4" creationId="{72F1E958-B90E-3162-2F8E-7A3A1A9BD7F8}"/>
          </ac:picMkLst>
        </pc:picChg>
        <pc:picChg chg="add del mod modCrop">
          <ac:chgData name="George Wadsworth" userId="9a25db75-5cb3-419c-9de0-f0ba092153f0" providerId="ADAL" clId="{E9FB41BE-631C-45EB-863D-A8E42D4ADC95}" dt="2023-12-08T14:21:09.468" v="4129" actId="14100"/>
          <ac:picMkLst>
            <pc:docMk/>
            <pc:sldMk cId="221646521" sldId="396"/>
            <ac:picMk id="7" creationId="{6CC5019B-7114-9737-38EE-85AD7D5EF03F}"/>
          </ac:picMkLst>
        </pc:picChg>
        <pc:picChg chg="add mod modCrop">
          <ac:chgData name="George Wadsworth" userId="9a25db75-5cb3-419c-9de0-f0ba092153f0" providerId="ADAL" clId="{E9FB41BE-631C-45EB-863D-A8E42D4ADC95}" dt="2023-12-15T14:50:22.450" v="13454" actId="1076"/>
          <ac:picMkLst>
            <pc:docMk/>
            <pc:sldMk cId="221646521" sldId="396"/>
            <ac:picMk id="9" creationId="{025A92EB-65A4-26F2-E171-91C438921CD8}"/>
          </ac:picMkLst>
        </pc:picChg>
        <pc:picChg chg="add del mod modCrop">
          <ac:chgData name="George Wadsworth" userId="9a25db75-5cb3-419c-9de0-f0ba092153f0" providerId="ADAL" clId="{E9FB41BE-631C-45EB-863D-A8E42D4ADC95}" dt="2023-12-15T15:02:59.450" v="13656" actId="478"/>
          <ac:picMkLst>
            <pc:docMk/>
            <pc:sldMk cId="221646521" sldId="396"/>
            <ac:picMk id="11" creationId="{F8CB8C44-B489-9561-A413-E6F2EE4EDB0D}"/>
          </ac:picMkLst>
        </pc:picChg>
        <pc:picChg chg="add del mod modCrop">
          <ac:chgData name="George Wadsworth" userId="9a25db75-5cb3-419c-9de0-f0ba092153f0" providerId="ADAL" clId="{E9FB41BE-631C-45EB-863D-A8E42D4ADC95}" dt="2023-12-15T15:02:57.372" v="13655" actId="478"/>
          <ac:picMkLst>
            <pc:docMk/>
            <pc:sldMk cId="221646521" sldId="396"/>
            <ac:picMk id="13" creationId="{6BC772DB-10DB-3EAF-C2E9-63CE31EE2970}"/>
          </ac:picMkLst>
        </pc:picChg>
      </pc:sldChg>
      <pc:sldChg chg="addSp delSp modSp add del mod modTransition delAnim modAnim modNotesTx">
        <pc:chgData name="George Wadsworth" userId="9a25db75-5cb3-419c-9de0-f0ba092153f0" providerId="ADAL" clId="{E9FB41BE-631C-45EB-863D-A8E42D4ADC95}" dt="2023-12-15T15:24:56.001" v="14534" actId="47"/>
        <pc:sldMkLst>
          <pc:docMk/>
          <pc:sldMk cId="2205852992" sldId="397"/>
        </pc:sldMkLst>
        <pc:spChg chg="add del mod">
          <ac:chgData name="George Wadsworth" userId="9a25db75-5cb3-419c-9de0-f0ba092153f0" providerId="ADAL" clId="{E9FB41BE-631C-45EB-863D-A8E42D4ADC95}" dt="2023-12-07T14:57:32.584" v="1420"/>
          <ac:spMkLst>
            <pc:docMk/>
            <pc:sldMk cId="2205852992" sldId="397"/>
            <ac:spMk id="3" creationId="{53292557-54A6-C914-2DB9-9234179F2792}"/>
          </ac:spMkLst>
        </pc:spChg>
        <pc:spChg chg="mod">
          <ac:chgData name="George Wadsworth" userId="9a25db75-5cb3-419c-9de0-f0ba092153f0" providerId="ADAL" clId="{E9FB41BE-631C-45EB-863D-A8E42D4ADC95}" dt="2023-12-07T14:57:14.401" v="1412" actId="20577"/>
          <ac:spMkLst>
            <pc:docMk/>
            <pc:sldMk cId="2205852992" sldId="397"/>
            <ac:spMk id="5" creationId="{4296910F-EB5C-A4DD-4693-FE08A898E52C}"/>
          </ac:spMkLst>
        </pc:spChg>
        <pc:picChg chg="del">
          <ac:chgData name="George Wadsworth" userId="9a25db75-5cb3-419c-9de0-f0ba092153f0" providerId="ADAL" clId="{E9FB41BE-631C-45EB-863D-A8E42D4ADC95}" dt="2023-12-07T14:56:19.643" v="1408" actId="478"/>
          <ac:picMkLst>
            <pc:docMk/>
            <pc:sldMk cId="2205852992" sldId="397"/>
            <ac:picMk id="4" creationId="{72F1E958-B90E-3162-2F8E-7A3A1A9BD7F8}"/>
          </ac:picMkLst>
        </pc:picChg>
        <pc:picChg chg="add mod modCrop">
          <ac:chgData name="George Wadsworth" userId="9a25db75-5cb3-419c-9de0-f0ba092153f0" providerId="ADAL" clId="{E9FB41BE-631C-45EB-863D-A8E42D4ADC95}" dt="2023-12-08T14:27:51.296" v="4332" actId="1076"/>
          <ac:picMkLst>
            <pc:docMk/>
            <pc:sldMk cId="2205852992" sldId="397"/>
            <ac:picMk id="6" creationId="{1301479D-E737-74FC-74D0-DEF0321A0590}"/>
          </ac:picMkLst>
        </pc:picChg>
        <pc:picChg chg="del">
          <ac:chgData name="George Wadsworth" userId="9a25db75-5cb3-419c-9de0-f0ba092153f0" providerId="ADAL" clId="{E9FB41BE-631C-45EB-863D-A8E42D4ADC95}" dt="2023-12-07T14:56:19.643" v="1408" actId="478"/>
          <ac:picMkLst>
            <pc:docMk/>
            <pc:sldMk cId="2205852992" sldId="397"/>
            <ac:picMk id="7" creationId="{6CC5019B-7114-9737-38EE-85AD7D5EF03F}"/>
          </ac:picMkLst>
        </pc:picChg>
        <pc:picChg chg="add mod modCrop">
          <ac:chgData name="George Wadsworth" userId="9a25db75-5cb3-419c-9de0-f0ba092153f0" providerId="ADAL" clId="{E9FB41BE-631C-45EB-863D-A8E42D4ADC95}" dt="2023-12-08T14:28:06.251" v="4341" actId="14100"/>
          <ac:picMkLst>
            <pc:docMk/>
            <pc:sldMk cId="2205852992" sldId="397"/>
            <ac:picMk id="8" creationId="{AA720A9A-59F0-9B81-A445-6B04EB8705C4}"/>
          </ac:picMkLst>
        </pc:picChg>
        <pc:picChg chg="del">
          <ac:chgData name="George Wadsworth" userId="9a25db75-5cb3-419c-9de0-f0ba092153f0" providerId="ADAL" clId="{E9FB41BE-631C-45EB-863D-A8E42D4ADC95}" dt="2023-12-07T14:56:19.643" v="1408" actId="478"/>
          <ac:picMkLst>
            <pc:docMk/>
            <pc:sldMk cId="2205852992" sldId="397"/>
            <ac:picMk id="9" creationId="{025A92EB-65A4-26F2-E171-91C438921CD8}"/>
          </ac:picMkLst>
        </pc:picChg>
        <pc:picChg chg="add mod modCrop">
          <ac:chgData name="George Wadsworth" userId="9a25db75-5cb3-419c-9de0-f0ba092153f0" providerId="ADAL" clId="{E9FB41BE-631C-45EB-863D-A8E42D4ADC95}" dt="2023-12-08T14:27:59.775" v="4336" actId="14100"/>
          <ac:picMkLst>
            <pc:docMk/>
            <pc:sldMk cId="2205852992" sldId="397"/>
            <ac:picMk id="10" creationId="{CF345E4B-E5A2-8CE7-0CBD-4B1C6904023E}"/>
          </ac:picMkLst>
        </pc:picChg>
        <pc:picChg chg="del">
          <ac:chgData name="George Wadsworth" userId="9a25db75-5cb3-419c-9de0-f0ba092153f0" providerId="ADAL" clId="{E9FB41BE-631C-45EB-863D-A8E42D4ADC95}" dt="2023-12-07T14:56:19.643" v="1408" actId="478"/>
          <ac:picMkLst>
            <pc:docMk/>
            <pc:sldMk cId="2205852992" sldId="397"/>
            <ac:picMk id="11" creationId="{F8CB8C44-B489-9561-A413-E6F2EE4EDB0D}"/>
          </ac:picMkLst>
        </pc:picChg>
        <pc:picChg chg="add del mod">
          <ac:chgData name="George Wadsworth" userId="9a25db75-5cb3-419c-9de0-f0ba092153f0" providerId="ADAL" clId="{E9FB41BE-631C-45EB-863D-A8E42D4ADC95}" dt="2023-12-07T15:03:08.150" v="1436"/>
          <ac:picMkLst>
            <pc:docMk/>
            <pc:sldMk cId="2205852992" sldId="397"/>
            <ac:picMk id="12" creationId="{DAFDC52B-0343-6FEF-4703-439ECC3BAD2F}"/>
          </ac:picMkLst>
        </pc:picChg>
        <pc:picChg chg="del mod">
          <ac:chgData name="George Wadsworth" userId="9a25db75-5cb3-419c-9de0-f0ba092153f0" providerId="ADAL" clId="{E9FB41BE-631C-45EB-863D-A8E42D4ADC95}" dt="2023-12-07T14:56:19.643" v="1408" actId="478"/>
          <ac:picMkLst>
            <pc:docMk/>
            <pc:sldMk cId="2205852992" sldId="397"/>
            <ac:picMk id="13" creationId="{6BC772DB-10DB-3EAF-C2E9-63CE31EE2970}"/>
          </ac:picMkLst>
        </pc:picChg>
        <pc:picChg chg="add mod modCrop">
          <ac:chgData name="George Wadsworth" userId="9a25db75-5cb3-419c-9de0-f0ba092153f0" providerId="ADAL" clId="{E9FB41BE-631C-45EB-863D-A8E42D4ADC95}" dt="2023-12-08T14:27:57.038" v="4334" actId="14100"/>
          <ac:picMkLst>
            <pc:docMk/>
            <pc:sldMk cId="2205852992" sldId="397"/>
            <ac:picMk id="14" creationId="{14431235-1EA4-C689-5EB7-B39D02E7F3F2}"/>
          </ac:picMkLst>
        </pc:picChg>
        <pc:picChg chg="add del mod modCrop">
          <ac:chgData name="George Wadsworth" userId="9a25db75-5cb3-419c-9de0-f0ba092153f0" providerId="ADAL" clId="{E9FB41BE-631C-45EB-863D-A8E42D4ADC95}" dt="2023-12-15T15:04:19.358" v="13663" actId="478"/>
          <ac:picMkLst>
            <pc:docMk/>
            <pc:sldMk cId="2205852992" sldId="397"/>
            <ac:picMk id="15" creationId="{49AB75E9-F555-A567-9AAC-F2EC39A478F5}"/>
          </ac:picMkLst>
        </pc:picChg>
      </pc:sldChg>
      <pc:sldChg chg="add del">
        <pc:chgData name="George Wadsworth" userId="9a25db75-5cb3-419c-9de0-f0ba092153f0" providerId="ADAL" clId="{E9FB41BE-631C-45EB-863D-A8E42D4ADC95}" dt="2023-12-07T14:57:20.291" v="1414"/>
        <pc:sldMkLst>
          <pc:docMk/>
          <pc:sldMk cId="3213751621" sldId="398"/>
        </pc:sldMkLst>
      </pc:sldChg>
      <pc:sldChg chg="addSp delSp modSp add del mod modTransition modAnim modNotesTx">
        <pc:chgData name="George Wadsworth" userId="9a25db75-5cb3-419c-9de0-f0ba092153f0" providerId="ADAL" clId="{E9FB41BE-631C-45EB-863D-A8E42D4ADC95}" dt="2023-12-15T15:24:53.293" v="14533" actId="47"/>
        <pc:sldMkLst>
          <pc:docMk/>
          <pc:sldMk cId="4121025525" sldId="398"/>
        </pc:sldMkLst>
        <pc:spChg chg="mod">
          <ac:chgData name="George Wadsworth" userId="9a25db75-5cb3-419c-9de0-f0ba092153f0" providerId="ADAL" clId="{E9FB41BE-631C-45EB-863D-A8E42D4ADC95}" dt="2023-12-07T15:03:18.794" v="1440" actId="20577"/>
          <ac:spMkLst>
            <pc:docMk/>
            <pc:sldMk cId="4121025525" sldId="398"/>
            <ac:spMk id="5" creationId="{4296910F-EB5C-A4DD-4693-FE08A898E52C}"/>
          </ac:spMkLst>
        </pc:spChg>
        <pc:picChg chg="add mod modCrop">
          <ac:chgData name="George Wadsworth" userId="9a25db75-5cb3-419c-9de0-f0ba092153f0" providerId="ADAL" clId="{E9FB41BE-631C-45EB-863D-A8E42D4ADC95}" dt="2023-12-08T14:29:43.407" v="4369" actId="14100"/>
          <ac:picMkLst>
            <pc:docMk/>
            <pc:sldMk cId="4121025525" sldId="398"/>
            <ac:picMk id="3" creationId="{0197B965-607A-09F8-05E5-B7440604605F}"/>
          </ac:picMkLst>
        </pc:picChg>
        <pc:picChg chg="add mod modCrop">
          <ac:chgData name="George Wadsworth" userId="9a25db75-5cb3-419c-9de0-f0ba092153f0" providerId="ADAL" clId="{E9FB41BE-631C-45EB-863D-A8E42D4ADC95}" dt="2023-12-08T14:30:11.255" v="4375" actId="14100"/>
          <ac:picMkLst>
            <pc:docMk/>
            <pc:sldMk cId="4121025525" sldId="398"/>
            <ac:picMk id="4" creationId="{BE328047-D383-E09C-090E-D1CA89D7041F}"/>
          </ac:picMkLst>
        </pc:picChg>
        <pc:picChg chg="del">
          <ac:chgData name="George Wadsworth" userId="9a25db75-5cb3-419c-9de0-f0ba092153f0" providerId="ADAL" clId="{E9FB41BE-631C-45EB-863D-A8E42D4ADC95}" dt="2023-12-07T15:03:14.928" v="1438" actId="478"/>
          <ac:picMkLst>
            <pc:docMk/>
            <pc:sldMk cId="4121025525" sldId="398"/>
            <ac:picMk id="6" creationId="{1301479D-E737-74FC-74D0-DEF0321A0590}"/>
          </ac:picMkLst>
        </pc:picChg>
        <pc:picChg chg="add mod modCrop">
          <ac:chgData name="George Wadsworth" userId="9a25db75-5cb3-419c-9de0-f0ba092153f0" providerId="ADAL" clId="{E9FB41BE-631C-45EB-863D-A8E42D4ADC95}" dt="2023-12-08T14:29:28.720" v="4365" actId="14100"/>
          <ac:picMkLst>
            <pc:docMk/>
            <pc:sldMk cId="4121025525" sldId="398"/>
            <ac:picMk id="7" creationId="{9DEC0BDA-3332-5EC0-F153-D67AFFC6D516}"/>
          </ac:picMkLst>
        </pc:picChg>
        <pc:picChg chg="del">
          <ac:chgData name="George Wadsworth" userId="9a25db75-5cb3-419c-9de0-f0ba092153f0" providerId="ADAL" clId="{E9FB41BE-631C-45EB-863D-A8E42D4ADC95}" dt="2023-12-07T15:03:14.928" v="1438" actId="478"/>
          <ac:picMkLst>
            <pc:docMk/>
            <pc:sldMk cId="4121025525" sldId="398"/>
            <ac:picMk id="8" creationId="{AA720A9A-59F0-9B81-A445-6B04EB8705C4}"/>
          </ac:picMkLst>
        </pc:picChg>
        <pc:picChg chg="add mod modCrop">
          <ac:chgData name="George Wadsworth" userId="9a25db75-5cb3-419c-9de0-f0ba092153f0" providerId="ADAL" clId="{E9FB41BE-631C-45EB-863D-A8E42D4ADC95}" dt="2023-12-08T14:29:11.484" v="4359" actId="1076"/>
          <ac:picMkLst>
            <pc:docMk/>
            <pc:sldMk cId="4121025525" sldId="398"/>
            <ac:picMk id="9" creationId="{AC91F0AE-B3C6-D06B-C605-9C8E3E984D5D}"/>
          </ac:picMkLst>
        </pc:picChg>
        <pc:picChg chg="del">
          <ac:chgData name="George Wadsworth" userId="9a25db75-5cb3-419c-9de0-f0ba092153f0" providerId="ADAL" clId="{E9FB41BE-631C-45EB-863D-A8E42D4ADC95}" dt="2023-12-07T15:03:14.928" v="1438" actId="478"/>
          <ac:picMkLst>
            <pc:docMk/>
            <pc:sldMk cId="4121025525" sldId="398"/>
            <ac:picMk id="10" creationId="{CF345E4B-E5A2-8CE7-0CBD-4B1C6904023E}"/>
          </ac:picMkLst>
        </pc:picChg>
      </pc:sldChg>
      <pc:sldChg chg="addSp modSp add mod modTransition">
        <pc:chgData name="George Wadsworth" userId="9a25db75-5cb3-419c-9de0-f0ba092153f0" providerId="ADAL" clId="{E9FB41BE-631C-45EB-863D-A8E42D4ADC95}" dt="2023-12-21T15:24:42.122" v="16847"/>
        <pc:sldMkLst>
          <pc:docMk/>
          <pc:sldMk cId="3131032676" sldId="399"/>
        </pc:sldMkLst>
        <pc:spChg chg="mod">
          <ac:chgData name="George Wadsworth" userId="9a25db75-5cb3-419c-9de0-f0ba092153f0" providerId="ADAL" clId="{E9FB41BE-631C-45EB-863D-A8E42D4ADC95}" dt="2023-12-07T15:29:31.464" v="1607" actId="1076"/>
          <ac:spMkLst>
            <pc:docMk/>
            <pc:sldMk cId="3131032676" sldId="399"/>
            <ac:spMk id="2" creationId="{0BF34E4A-E644-D4DC-A535-2F7E57FFFAC5}"/>
          </ac:spMkLst>
        </pc:spChg>
        <pc:picChg chg="add mod">
          <ac:chgData name="George Wadsworth" userId="9a25db75-5cb3-419c-9de0-f0ba092153f0" providerId="ADAL" clId="{E9FB41BE-631C-45EB-863D-A8E42D4ADC95}" dt="2023-12-21T15:24:42.122" v="16847"/>
          <ac:picMkLst>
            <pc:docMk/>
            <pc:sldMk cId="3131032676" sldId="399"/>
            <ac:picMk id="5" creationId="{C8435F78-3633-5F74-40C8-84327E0D5382}"/>
          </ac:picMkLst>
        </pc:picChg>
      </pc:sldChg>
      <pc:sldChg chg="addSp delSp modSp add del mod">
        <pc:chgData name="George Wadsworth" userId="9a25db75-5cb3-419c-9de0-f0ba092153f0" providerId="ADAL" clId="{E9FB41BE-631C-45EB-863D-A8E42D4ADC95}" dt="2023-12-07T15:28:13.401" v="1596" actId="47"/>
        <pc:sldMkLst>
          <pc:docMk/>
          <pc:sldMk cId="3649679935" sldId="400"/>
        </pc:sldMkLst>
        <pc:spChg chg="del">
          <ac:chgData name="George Wadsworth" userId="9a25db75-5cb3-419c-9de0-f0ba092153f0" providerId="ADAL" clId="{E9FB41BE-631C-45EB-863D-A8E42D4ADC95}" dt="2023-12-07T15:07:29.062" v="1474" actId="478"/>
          <ac:spMkLst>
            <pc:docMk/>
            <pc:sldMk cId="3649679935" sldId="400"/>
            <ac:spMk id="3" creationId="{29DFB42F-82FC-2CBE-2821-FEB2A9B36F7B}"/>
          </ac:spMkLst>
        </pc:spChg>
        <pc:spChg chg="del">
          <ac:chgData name="George Wadsworth" userId="9a25db75-5cb3-419c-9de0-f0ba092153f0" providerId="ADAL" clId="{E9FB41BE-631C-45EB-863D-A8E42D4ADC95}" dt="2023-12-07T15:07:25.287" v="1472" actId="478"/>
          <ac:spMkLst>
            <pc:docMk/>
            <pc:sldMk cId="3649679935" sldId="400"/>
            <ac:spMk id="4" creationId="{3F3A5479-ACFD-A9CC-6746-624502D92DC0}"/>
          </ac:spMkLst>
        </pc:spChg>
        <pc:spChg chg="add del mod">
          <ac:chgData name="George Wadsworth" userId="9a25db75-5cb3-419c-9de0-f0ba092153f0" providerId="ADAL" clId="{E9FB41BE-631C-45EB-863D-A8E42D4ADC95}" dt="2023-12-07T15:07:27.048" v="1473" actId="478"/>
          <ac:spMkLst>
            <pc:docMk/>
            <pc:sldMk cId="3649679935" sldId="400"/>
            <ac:spMk id="7" creationId="{331ADFAC-7259-8C0B-8FC3-349F1234C6D1}"/>
          </ac:spMkLst>
        </pc:spChg>
        <pc:spChg chg="add del mod">
          <ac:chgData name="George Wadsworth" userId="9a25db75-5cb3-419c-9de0-f0ba092153f0" providerId="ADAL" clId="{E9FB41BE-631C-45EB-863D-A8E42D4ADC95}" dt="2023-12-07T15:07:31.628" v="1476" actId="478"/>
          <ac:spMkLst>
            <pc:docMk/>
            <pc:sldMk cId="3649679935" sldId="400"/>
            <ac:spMk id="9" creationId="{BC96958F-79CF-5F69-7B77-19A96E9B1FE7}"/>
          </ac:spMkLst>
        </pc:spChg>
      </pc:sldChg>
      <pc:sldChg chg="add del">
        <pc:chgData name="George Wadsworth" userId="9a25db75-5cb3-419c-9de0-f0ba092153f0" providerId="ADAL" clId="{E9FB41BE-631C-45EB-863D-A8E42D4ADC95}" dt="2023-12-07T15:17:29.371" v="1483"/>
        <pc:sldMkLst>
          <pc:docMk/>
          <pc:sldMk cId="89351107" sldId="401"/>
        </pc:sldMkLst>
      </pc:sldChg>
      <pc:sldChg chg="addSp delSp modSp add mod ord modTransition modAnim">
        <pc:chgData name="George Wadsworth" userId="9a25db75-5cb3-419c-9de0-f0ba092153f0" providerId="ADAL" clId="{E9FB41BE-631C-45EB-863D-A8E42D4ADC95}" dt="2023-12-21T15:30:01.468" v="16851"/>
        <pc:sldMkLst>
          <pc:docMk/>
          <pc:sldMk cId="304276659" sldId="401"/>
        </pc:sldMkLst>
        <pc:graphicFrameChg chg="add del modGraphic">
          <ac:chgData name="George Wadsworth" userId="9a25db75-5cb3-419c-9de0-f0ba092153f0" providerId="ADAL" clId="{E9FB41BE-631C-45EB-863D-A8E42D4ADC95}" dt="2023-12-07T15:26:52.896" v="1575" actId="478"/>
          <ac:graphicFrameMkLst>
            <pc:docMk/>
            <pc:sldMk cId="304276659" sldId="401"/>
            <ac:graphicFrameMk id="10" creationId="{8B16CE45-0D7B-6E7C-63D5-197FF2C8F535}"/>
          </ac:graphicFrameMkLst>
        </pc:graphicFrameChg>
        <pc:picChg chg="del">
          <ac:chgData name="George Wadsworth" userId="9a25db75-5cb3-419c-9de0-f0ba092153f0" providerId="ADAL" clId="{E9FB41BE-631C-45EB-863D-A8E42D4ADC95}" dt="2023-12-07T15:18:22.601" v="1521" actId="478"/>
          <ac:picMkLst>
            <pc:docMk/>
            <pc:sldMk cId="304276659" sldId="401"/>
            <ac:picMk id="3" creationId="{5482A4C2-8096-BA27-687E-54D1323B1C14}"/>
          </ac:picMkLst>
        </pc:picChg>
        <pc:picChg chg="add mod">
          <ac:chgData name="George Wadsworth" userId="9a25db75-5cb3-419c-9de0-f0ba092153f0" providerId="ADAL" clId="{E9FB41BE-631C-45EB-863D-A8E42D4ADC95}" dt="2023-12-07T15:28:22.301" v="1599" actId="1076"/>
          <ac:picMkLst>
            <pc:docMk/>
            <pc:sldMk cId="304276659" sldId="401"/>
            <ac:picMk id="4" creationId="{A22AF3C1-1068-60B2-3583-E35C436581D7}"/>
          </ac:picMkLst>
        </pc:picChg>
        <pc:picChg chg="add mod">
          <ac:chgData name="George Wadsworth" userId="9a25db75-5cb3-419c-9de0-f0ba092153f0" providerId="ADAL" clId="{E9FB41BE-631C-45EB-863D-A8E42D4ADC95}" dt="2023-12-07T15:28:47.835" v="1604" actId="1076"/>
          <ac:picMkLst>
            <pc:docMk/>
            <pc:sldMk cId="304276659" sldId="401"/>
            <ac:picMk id="5" creationId="{125BCF3A-7D3E-3235-C626-D206AB130416}"/>
          </ac:picMkLst>
        </pc:picChg>
        <pc:picChg chg="add mod">
          <ac:chgData name="George Wadsworth" userId="9a25db75-5cb3-419c-9de0-f0ba092153f0" providerId="ADAL" clId="{E9FB41BE-631C-45EB-863D-A8E42D4ADC95}" dt="2023-12-07T15:28:49.529" v="1605" actId="1076"/>
          <ac:picMkLst>
            <pc:docMk/>
            <pc:sldMk cId="304276659" sldId="401"/>
            <ac:picMk id="6" creationId="{6DEE759B-2D9C-598C-B62B-2B1E0868454A}"/>
          </ac:picMkLst>
        </pc:picChg>
        <pc:picChg chg="add mod">
          <ac:chgData name="George Wadsworth" userId="9a25db75-5cb3-419c-9de0-f0ba092153f0" providerId="ADAL" clId="{E9FB41BE-631C-45EB-863D-A8E42D4ADC95}" dt="2023-12-07T15:28:25.669" v="1602" actId="1076"/>
          <ac:picMkLst>
            <pc:docMk/>
            <pc:sldMk cId="304276659" sldId="401"/>
            <ac:picMk id="7" creationId="{319BDA72-A1F7-A352-99DD-E31825CF80EB}"/>
          </ac:picMkLst>
        </pc:picChg>
        <pc:picChg chg="add mod">
          <ac:chgData name="George Wadsworth" userId="9a25db75-5cb3-419c-9de0-f0ba092153f0" providerId="ADAL" clId="{E9FB41BE-631C-45EB-863D-A8E42D4ADC95}" dt="2023-12-07T15:28:50.818" v="1606" actId="1076"/>
          <ac:picMkLst>
            <pc:docMk/>
            <pc:sldMk cId="304276659" sldId="401"/>
            <ac:picMk id="8" creationId="{E58DFB7F-2754-7E11-EC86-B984CE001452}"/>
          </ac:picMkLst>
        </pc:picChg>
        <pc:picChg chg="add mod">
          <ac:chgData name="George Wadsworth" userId="9a25db75-5cb3-419c-9de0-f0ba092153f0" providerId="ADAL" clId="{E9FB41BE-631C-45EB-863D-A8E42D4ADC95}" dt="2023-12-21T15:30:01.468" v="16851"/>
          <ac:picMkLst>
            <pc:docMk/>
            <pc:sldMk cId="304276659" sldId="401"/>
            <ac:picMk id="20" creationId="{C9CF5426-A814-19A6-A0FE-04A5FEE05AB4}"/>
          </ac:picMkLst>
        </pc:picChg>
      </pc:sldChg>
      <pc:sldChg chg="add del">
        <pc:chgData name="George Wadsworth" userId="9a25db75-5cb3-419c-9de0-f0ba092153f0" providerId="ADAL" clId="{E9FB41BE-631C-45EB-863D-A8E42D4ADC95}" dt="2023-12-07T15:08:25.691" v="1478"/>
        <pc:sldMkLst>
          <pc:docMk/>
          <pc:sldMk cId="423575018" sldId="401"/>
        </pc:sldMkLst>
      </pc:sldChg>
      <pc:sldChg chg="add del">
        <pc:chgData name="George Wadsworth" userId="9a25db75-5cb3-419c-9de0-f0ba092153f0" providerId="ADAL" clId="{E9FB41BE-631C-45EB-863D-A8E42D4ADC95}" dt="2023-12-07T15:08:30.524" v="1480"/>
        <pc:sldMkLst>
          <pc:docMk/>
          <pc:sldMk cId="2778746195" sldId="401"/>
        </pc:sldMkLst>
      </pc:sldChg>
      <pc:sldChg chg="addSp delSp modSp add mod modTransition modAnim">
        <pc:chgData name="George Wadsworth" userId="9a25db75-5cb3-419c-9de0-f0ba092153f0" providerId="ADAL" clId="{E9FB41BE-631C-45EB-863D-A8E42D4ADC95}" dt="2023-12-21T15:30:01.468" v="16851"/>
        <pc:sldMkLst>
          <pc:docMk/>
          <pc:sldMk cId="3072982944" sldId="402"/>
        </pc:sldMkLst>
        <pc:picChg chg="add mod ord">
          <ac:chgData name="George Wadsworth" userId="9a25db75-5cb3-419c-9de0-f0ba092153f0" providerId="ADAL" clId="{E9FB41BE-631C-45EB-863D-A8E42D4ADC95}" dt="2023-12-08T16:30:40.554" v="8349" actId="166"/>
          <ac:picMkLst>
            <pc:docMk/>
            <pc:sldMk cId="3072982944" sldId="402"/>
            <ac:picMk id="3" creationId="{667000B1-D05C-AF0D-6DB8-181A53B55020}"/>
          </ac:picMkLst>
        </pc:picChg>
        <pc:picChg chg="del">
          <ac:chgData name="George Wadsworth" userId="9a25db75-5cb3-419c-9de0-f0ba092153f0" providerId="ADAL" clId="{E9FB41BE-631C-45EB-863D-A8E42D4ADC95}" dt="2023-12-07T15:21:27.875" v="1527" actId="478"/>
          <ac:picMkLst>
            <pc:docMk/>
            <pc:sldMk cId="3072982944" sldId="402"/>
            <ac:picMk id="4" creationId="{A22AF3C1-1068-60B2-3583-E35C436581D7}"/>
          </ac:picMkLst>
        </pc:picChg>
        <pc:picChg chg="add mod ord">
          <ac:chgData name="George Wadsworth" userId="9a25db75-5cb3-419c-9de0-f0ba092153f0" providerId="ADAL" clId="{E9FB41BE-631C-45EB-863D-A8E42D4ADC95}" dt="2023-12-08T16:30:16.666" v="8345" actId="1076"/>
          <ac:picMkLst>
            <pc:docMk/>
            <pc:sldMk cId="3072982944" sldId="402"/>
            <ac:picMk id="5" creationId="{1041F56F-9358-E448-D82D-B50BA2D879F0}"/>
          </ac:picMkLst>
        </pc:picChg>
        <pc:picChg chg="add mod ord">
          <ac:chgData name="George Wadsworth" userId="9a25db75-5cb3-419c-9de0-f0ba092153f0" providerId="ADAL" clId="{E9FB41BE-631C-45EB-863D-A8E42D4ADC95}" dt="2023-12-08T16:30:32.607" v="8348" actId="14100"/>
          <ac:picMkLst>
            <pc:docMk/>
            <pc:sldMk cId="3072982944" sldId="402"/>
            <ac:picMk id="6" creationId="{121AC3E5-12F3-DD0A-D7AD-A43E036D5C7C}"/>
          </ac:picMkLst>
        </pc:picChg>
        <pc:picChg chg="add mod">
          <ac:chgData name="George Wadsworth" userId="9a25db75-5cb3-419c-9de0-f0ba092153f0" providerId="ADAL" clId="{E9FB41BE-631C-45EB-863D-A8E42D4ADC95}" dt="2023-12-08T16:30:06.670" v="8341" actId="1076"/>
          <ac:picMkLst>
            <pc:docMk/>
            <pc:sldMk cId="3072982944" sldId="402"/>
            <ac:picMk id="7" creationId="{1E4308DC-85BF-6D99-4986-624FF57ABD89}"/>
          </ac:picMkLst>
        </pc:picChg>
        <pc:picChg chg="add mod">
          <ac:chgData name="George Wadsworth" userId="9a25db75-5cb3-419c-9de0-f0ba092153f0" providerId="ADAL" clId="{E9FB41BE-631C-45EB-863D-A8E42D4ADC95}" dt="2023-12-07T15:27:47.035" v="1589" actId="1076"/>
          <ac:picMkLst>
            <pc:docMk/>
            <pc:sldMk cId="3072982944" sldId="402"/>
            <ac:picMk id="8" creationId="{84AFE435-1E49-DF33-43BA-C8429B98C265}"/>
          </ac:picMkLst>
        </pc:picChg>
        <pc:picChg chg="add mod">
          <ac:chgData name="George Wadsworth" userId="9a25db75-5cb3-419c-9de0-f0ba092153f0" providerId="ADAL" clId="{E9FB41BE-631C-45EB-863D-A8E42D4ADC95}" dt="2023-12-07T15:27:50.004" v="1591" actId="1076"/>
          <ac:picMkLst>
            <pc:docMk/>
            <pc:sldMk cId="3072982944" sldId="402"/>
            <ac:picMk id="9" creationId="{FEDA3454-135E-EDAB-C584-2E798B2B0C61}"/>
          </ac:picMkLst>
        </pc:picChg>
        <pc:picChg chg="add mod">
          <ac:chgData name="George Wadsworth" userId="9a25db75-5cb3-419c-9de0-f0ba092153f0" providerId="ADAL" clId="{E9FB41BE-631C-45EB-863D-A8E42D4ADC95}" dt="2023-12-21T15:30:01.468" v="16851"/>
          <ac:picMkLst>
            <pc:docMk/>
            <pc:sldMk cId="3072982944" sldId="402"/>
            <ac:picMk id="18" creationId="{C38F229F-E93E-1C66-6090-F9FB5EF59DE5}"/>
          </ac:picMkLst>
        </pc:picChg>
      </pc:sldChg>
      <pc:sldChg chg="addSp delSp modSp add mod modTransition delAnim modAnim modNotesTx">
        <pc:chgData name="George Wadsworth" userId="9a25db75-5cb3-419c-9de0-f0ba092153f0" providerId="ADAL" clId="{E9FB41BE-631C-45EB-863D-A8E42D4ADC95}" dt="2023-12-21T15:20:35.549" v="16846"/>
        <pc:sldMkLst>
          <pc:docMk/>
          <pc:sldMk cId="2412135568" sldId="403"/>
        </pc:sldMkLst>
        <pc:spChg chg="mod">
          <ac:chgData name="George Wadsworth" userId="9a25db75-5cb3-419c-9de0-f0ba092153f0" providerId="ADAL" clId="{E9FB41BE-631C-45EB-863D-A8E42D4ADC95}" dt="2023-12-07T15:31:08.822" v="1678" actId="20577"/>
          <ac:spMkLst>
            <pc:docMk/>
            <pc:sldMk cId="2412135568" sldId="403"/>
            <ac:spMk id="5" creationId="{4296910F-EB5C-A4DD-4693-FE08A898E52C}"/>
          </ac:spMkLst>
        </pc:spChg>
        <pc:spChg chg="add del mod">
          <ac:chgData name="George Wadsworth" userId="9a25db75-5cb3-419c-9de0-f0ba092153f0" providerId="ADAL" clId="{E9FB41BE-631C-45EB-863D-A8E42D4ADC95}" dt="2023-12-18T14:50:26.052" v="14935" actId="478"/>
          <ac:spMkLst>
            <pc:docMk/>
            <pc:sldMk cId="2412135568" sldId="403"/>
            <ac:spMk id="23" creationId="{AC078F42-6074-C0D8-88D7-F258E3DCEAE3}"/>
          </ac:spMkLst>
        </pc:spChg>
        <pc:spChg chg="add mod">
          <ac:chgData name="George Wadsworth" userId="9a25db75-5cb3-419c-9de0-f0ba092153f0" providerId="ADAL" clId="{E9FB41BE-631C-45EB-863D-A8E42D4ADC95}" dt="2023-12-18T14:58:11.718" v="15451" actId="207"/>
          <ac:spMkLst>
            <pc:docMk/>
            <pc:sldMk cId="2412135568" sldId="403"/>
            <ac:spMk id="30" creationId="{955F1258-73C6-3FC6-EACB-7B270ADE1860}"/>
          </ac:spMkLst>
        </pc:spChg>
        <pc:picChg chg="del">
          <ac:chgData name="George Wadsworth" userId="9a25db75-5cb3-419c-9de0-f0ba092153f0" providerId="ADAL" clId="{E9FB41BE-631C-45EB-863D-A8E42D4ADC95}" dt="2023-12-07T15:30:56.010" v="1646" actId="478"/>
          <ac:picMkLst>
            <pc:docMk/>
            <pc:sldMk cId="2412135568" sldId="403"/>
            <ac:picMk id="3" creationId="{0197B965-607A-09F8-05E5-B7440604605F}"/>
          </ac:picMkLst>
        </pc:picChg>
        <pc:picChg chg="del">
          <ac:chgData name="George Wadsworth" userId="9a25db75-5cb3-419c-9de0-f0ba092153f0" providerId="ADAL" clId="{E9FB41BE-631C-45EB-863D-A8E42D4ADC95}" dt="2023-12-07T15:30:56.010" v="1646" actId="478"/>
          <ac:picMkLst>
            <pc:docMk/>
            <pc:sldMk cId="2412135568" sldId="403"/>
            <ac:picMk id="4" creationId="{BE328047-D383-E09C-090E-D1CA89D7041F}"/>
          </ac:picMkLst>
        </pc:picChg>
        <pc:picChg chg="add del mod">
          <ac:chgData name="George Wadsworth" userId="9a25db75-5cb3-419c-9de0-f0ba092153f0" providerId="ADAL" clId="{E9FB41BE-631C-45EB-863D-A8E42D4ADC95}" dt="2023-12-21T15:18:14.715" v="16842"/>
          <ac:picMkLst>
            <pc:docMk/>
            <pc:sldMk cId="2412135568" sldId="403"/>
            <ac:picMk id="7" creationId="{81EB1089-A2EE-F325-7916-449D500D6491}"/>
          </ac:picMkLst>
        </pc:picChg>
        <pc:picChg chg="del">
          <ac:chgData name="George Wadsworth" userId="9a25db75-5cb3-419c-9de0-f0ba092153f0" providerId="ADAL" clId="{E9FB41BE-631C-45EB-863D-A8E42D4ADC95}" dt="2023-12-07T15:30:56.010" v="1646" actId="478"/>
          <ac:picMkLst>
            <pc:docMk/>
            <pc:sldMk cId="2412135568" sldId="403"/>
            <ac:picMk id="7" creationId="{9DEC0BDA-3332-5EC0-F153-D67AFFC6D516}"/>
          </ac:picMkLst>
        </pc:picChg>
        <pc:picChg chg="add del mod">
          <ac:chgData name="George Wadsworth" userId="9a25db75-5cb3-419c-9de0-f0ba092153f0" providerId="ADAL" clId="{E9FB41BE-631C-45EB-863D-A8E42D4ADC95}" dt="2023-12-08T15:39:10.574" v="7637" actId="478"/>
          <ac:picMkLst>
            <pc:docMk/>
            <pc:sldMk cId="2412135568" sldId="403"/>
            <ac:picMk id="8" creationId="{5B725A4E-17B7-E340-823E-D08AD9F87EF5}"/>
          </ac:picMkLst>
        </pc:picChg>
        <pc:picChg chg="add del mod">
          <ac:chgData name="George Wadsworth" userId="9a25db75-5cb3-419c-9de0-f0ba092153f0" providerId="ADAL" clId="{E9FB41BE-631C-45EB-863D-A8E42D4ADC95}" dt="2023-12-08T15:39:10.574" v="7637" actId="478"/>
          <ac:picMkLst>
            <pc:docMk/>
            <pc:sldMk cId="2412135568" sldId="403"/>
            <ac:picMk id="10" creationId="{1CC31EEF-F64F-730B-3A44-13C5922CC329}"/>
          </ac:picMkLst>
        </pc:picChg>
        <pc:picChg chg="add del mod ord">
          <ac:chgData name="George Wadsworth" userId="9a25db75-5cb3-419c-9de0-f0ba092153f0" providerId="ADAL" clId="{E9FB41BE-631C-45EB-863D-A8E42D4ADC95}" dt="2023-12-21T15:18:47.309" v="16843"/>
          <ac:picMkLst>
            <pc:docMk/>
            <pc:sldMk cId="2412135568" sldId="403"/>
            <ac:picMk id="10" creationId="{A2513F17-D42F-ED86-099B-3B4E1F0B3CD7}"/>
          </ac:picMkLst>
        </pc:picChg>
        <pc:picChg chg="add del mod">
          <ac:chgData name="George Wadsworth" userId="9a25db75-5cb3-419c-9de0-f0ba092153f0" providerId="ADAL" clId="{E9FB41BE-631C-45EB-863D-A8E42D4ADC95}" dt="2023-12-21T15:18:50.193" v="16845"/>
          <ac:picMkLst>
            <pc:docMk/>
            <pc:sldMk cId="2412135568" sldId="403"/>
            <ac:picMk id="11" creationId="{DF895286-BCE4-1AA3-2BE8-5BE8F9774B02}"/>
          </ac:picMkLst>
        </pc:picChg>
        <pc:picChg chg="add del mod">
          <ac:chgData name="George Wadsworth" userId="9a25db75-5cb3-419c-9de0-f0ba092153f0" providerId="ADAL" clId="{E9FB41BE-631C-45EB-863D-A8E42D4ADC95}" dt="2023-12-08T15:39:10.574" v="7637" actId="478"/>
          <ac:picMkLst>
            <pc:docMk/>
            <pc:sldMk cId="2412135568" sldId="403"/>
            <ac:picMk id="12" creationId="{0BF9BAB6-6250-EDA6-46B8-D7812ADD368C}"/>
          </ac:picMkLst>
        </pc:picChg>
        <pc:picChg chg="add del mod">
          <ac:chgData name="George Wadsworth" userId="9a25db75-5cb3-419c-9de0-f0ba092153f0" providerId="ADAL" clId="{E9FB41BE-631C-45EB-863D-A8E42D4ADC95}" dt="2023-12-08T15:39:10.574" v="7637" actId="478"/>
          <ac:picMkLst>
            <pc:docMk/>
            <pc:sldMk cId="2412135568" sldId="403"/>
            <ac:picMk id="14" creationId="{D5A493CF-4808-85CA-0842-879CFF82B2EA}"/>
          </ac:picMkLst>
        </pc:picChg>
        <pc:picChg chg="add del mod ord">
          <ac:chgData name="George Wadsworth" userId="9a25db75-5cb3-419c-9de0-f0ba092153f0" providerId="ADAL" clId="{E9FB41BE-631C-45EB-863D-A8E42D4ADC95}" dt="2023-12-21T15:20:35.549" v="16846"/>
          <ac:picMkLst>
            <pc:docMk/>
            <pc:sldMk cId="2412135568" sldId="403"/>
            <ac:picMk id="14" creationId="{E700C44B-F3F7-C6BF-1509-A16DEA790E33}"/>
          </ac:picMkLst>
        </pc:picChg>
        <pc:picChg chg="add mod">
          <ac:chgData name="George Wadsworth" userId="9a25db75-5cb3-419c-9de0-f0ba092153f0" providerId="ADAL" clId="{E9FB41BE-631C-45EB-863D-A8E42D4ADC95}" dt="2023-12-21T15:20:35.549" v="16846"/>
          <ac:picMkLst>
            <pc:docMk/>
            <pc:sldMk cId="2412135568" sldId="403"/>
            <ac:picMk id="15" creationId="{A790B0AF-683F-F394-21A6-95E35B12EE44}"/>
          </ac:picMkLst>
        </pc:picChg>
        <pc:picChg chg="add del mod modCrop">
          <ac:chgData name="George Wadsworth" userId="9a25db75-5cb3-419c-9de0-f0ba092153f0" providerId="ADAL" clId="{E9FB41BE-631C-45EB-863D-A8E42D4ADC95}" dt="2023-12-18T14:37:25.713" v="14900" actId="478"/>
          <ac:picMkLst>
            <pc:docMk/>
            <pc:sldMk cId="2412135568" sldId="403"/>
            <ac:picMk id="16" creationId="{301EA8FB-9F34-C3FC-C843-59FADF3F1EC1}"/>
          </ac:picMkLst>
        </pc:picChg>
        <pc:picChg chg="add del mod modCrop">
          <ac:chgData name="George Wadsworth" userId="9a25db75-5cb3-419c-9de0-f0ba092153f0" providerId="ADAL" clId="{E9FB41BE-631C-45EB-863D-A8E42D4ADC95}" dt="2023-12-18T14:37:24.209" v="14899" actId="478"/>
          <ac:picMkLst>
            <pc:docMk/>
            <pc:sldMk cId="2412135568" sldId="403"/>
            <ac:picMk id="18" creationId="{D2C0EAFD-8192-3C79-5782-1A215BFEA125}"/>
          </ac:picMkLst>
        </pc:picChg>
        <pc:picChg chg="add del mod modCrop">
          <ac:chgData name="George Wadsworth" userId="9a25db75-5cb3-419c-9de0-f0ba092153f0" providerId="ADAL" clId="{E9FB41BE-631C-45EB-863D-A8E42D4ADC95}" dt="2023-12-18T14:37:23.671" v="14898" actId="478"/>
          <ac:picMkLst>
            <pc:docMk/>
            <pc:sldMk cId="2412135568" sldId="403"/>
            <ac:picMk id="20" creationId="{277207FE-AF69-6AF6-C9B1-BBE23CD02A44}"/>
          </ac:picMkLst>
        </pc:picChg>
        <pc:picChg chg="add del mod modCrop">
          <ac:chgData name="George Wadsworth" userId="9a25db75-5cb3-419c-9de0-f0ba092153f0" providerId="ADAL" clId="{E9FB41BE-631C-45EB-863D-A8E42D4ADC95}" dt="2023-12-18T14:37:22.845" v="14897" actId="478"/>
          <ac:picMkLst>
            <pc:docMk/>
            <pc:sldMk cId="2412135568" sldId="403"/>
            <ac:picMk id="22" creationId="{8A212120-E9B3-B104-7C8B-1958097D9B48}"/>
          </ac:picMkLst>
        </pc:picChg>
        <pc:picChg chg="add mod">
          <ac:chgData name="George Wadsworth" userId="9a25db75-5cb3-419c-9de0-f0ba092153f0" providerId="ADAL" clId="{E9FB41BE-631C-45EB-863D-A8E42D4ADC95}" dt="2023-12-18T15:12:13.839" v="15527" actId="1076"/>
          <ac:picMkLst>
            <pc:docMk/>
            <pc:sldMk cId="2412135568" sldId="403"/>
            <ac:picMk id="25" creationId="{7411E2CF-C853-CDD8-4B2B-A184EA6D0950}"/>
          </ac:picMkLst>
        </pc:picChg>
        <pc:picChg chg="add del mod">
          <ac:chgData name="George Wadsworth" userId="9a25db75-5cb3-419c-9de0-f0ba092153f0" providerId="ADAL" clId="{E9FB41BE-631C-45EB-863D-A8E42D4ADC95}" dt="2023-12-18T14:50:06.534" v="14927" actId="478"/>
          <ac:picMkLst>
            <pc:docMk/>
            <pc:sldMk cId="2412135568" sldId="403"/>
            <ac:picMk id="27" creationId="{D4E426CF-2756-9CCA-40A8-AB3B15E39821}"/>
          </ac:picMkLst>
        </pc:picChg>
        <pc:picChg chg="add del mod">
          <ac:chgData name="George Wadsworth" userId="9a25db75-5cb3-419c-9de0-f0ba092153f0" providerId="ADAL" clId="{E9FB41BE-631C-45EB-863D-A8E42D4ADC95}" dt="2023-12-18T14:50:06.879" v="14928" actId="478"/>
          <ac:picMkLst>
            <pc:docMk/>
            <pc:sldMk cId="2412135568" sldId="403"/>
            <ac:picMk id="29" creationId="{D2A9E5A7-921C-8AD4-3B06-A504D66D0357}"/>
          </ac:picMkLst>
        </pc:picChg>
      </pc:sldChg>
      <pc:sldChg chg="addSp delSp modSp new mod ord modTransition modAnim modNotesTx">
        <pc:chgData name="George Wadsworth" userId="9a25db75-5cb3-419c-9de0-f0ba092153f0" providerId="ADAL" clId="{E9FB41BE-631C-45EB-863D-A8E42D4ADC95}" dt="2023-12-21T15:18:12.286" v="16840"/>
        <pc:sldMkLst>
          <pc:docMk/>
          <pc:sldMk cId="469163992" sldId="404"/>
        </pc:sldMkLst>
        <pc:spChg chg="mod">
          <ac:chgData name="George Wadsworth" userId="9a25db75-5cb3-419c-9de0-f0ba092153f0" providerId="ADAL" clId="{E9FB41BE-631C-45EB-863D-A8E42D4ADC95}" dt="2023-12-08T16:49:14.693" v="8418" actId="255"/>
          <ac:spMkLst>
            <pc:docMk/>
            <pc:sldMk cId="469163992" sldId="404"/>
            <ac:spMk id="2" creationId="{9E4B8197-020D-F122-CA5E-CB2C5C4AC760}"/>
          </ac:spMkLst>
        </pc:spChg>
        <pc:spChg chg="del">
          <ac:chgData name="George Wadsworth" userId="9a25db75-5cb3-419c-9de0-f0ba092153f0" providerId="ADAL" clId="{E9FB41BE-631C-45EB-863D-A8E42D4ADC95}" dt="2023-12-08T14:45:15.644" v="5879" actId="478"/>
          <ac:spMkLst>
            <pc:docMk/>
            <pc:sldMk cId="469163992" sldId="404"/>
            <ac:spMk id="3" creationId="{117E754D-7160-0EB3-6BAF-55CAE07E39B8}"/>
          </ac:spMkLst>
        </pc:spChg>
        <pc:spChg chg="del">
          <ac:chgData name="George Wadsworth" userId="9a25db75-5cb3-419c-9de0-f0ba092153f0" providerId="ADAL" clId="{E9FB41BE-631C-45EB-863D-A8E42D4ADC95}" dt="2023-12-08T14:45:16.939" v="5880" actId="478"/>
          <ac:spMkLst>
            <pc:docMk/>
            <pc:sldMk cId="469163992" sldId="404"/>
            <ac:spMk id="4" creationId="{554F2080-5964-F3F5-56CC-58DD972FA3FC}"/>
          </ac:spMkLst>
        </pc:spChg>
        <pc:spChg chg="add mod">
          <ac:chgData name="George Wadsworth" userId="9a25db75-5cb3-419c-9de0-f0ba092153f0" providerId="ADAL" clId="{E9FB41BE-631C-45EB-863D-A8E42D4ADC95}" dt="2023-12-15T13:22:40.120" v="12367" actId="1076"/>
          <ac:spMkLst>
            <pc:docMk/>
            <pc:sldMk cId="469163992" sldId="404"/>
            <ac:spMk id="10" creationId="{93F7827B-1A69-2C8B-015E-71C7CC817A84}"/>
          </ac:spMkLst>
        </pc:spChg>
        <pc:spChg chg="add mod">
          <ac:chgData name="George Wadsworth" userId="9a25db75-5cb3-419c-9de0-f0ba092153f0" providerId="ADAL" clId="{E9FB41BE-631C-45EB-863D-A8E42D4ADC95}" dt="2023-12-08T14:46:30.491" v="6053" actId="1076"/>
          <ac:spMkLst>
            <pc:docMk/>
            <pc:sldMk cId="469163992" sldId="404"/>
            <ac:spMk id="11" creationId="{AFC57144-77F6-717F-7865-D8942805FF55}"/>
          </ac:spMkLst>
        </pc:spChg>
        <pc:spChg chg="add mod">
          <ac:chgData name="George Wadsworth" userId="9a25db75-5cb3-419c-9de0-f0ba092153f0" providerId="ADAL" clId="{E9FB41BE-631C-45EB-863D-A8E42D4ADC95}" dt="2023-12-15T11:46:04.717" v="11283" actId="207"/>
          <ac:spMkLst>
            <pc:docMk/>
            <pc:sldMk cId="469163992" sldId="404"/>
            <ac:spMk id="13" creationId="{24981020-1489-9649-79ED-E860D492C200}"/>
          </ac:spMkLst>
        </pc:spChg>
        <pc:spChg chg="add mod">
          <ac:chgData name="George Wadsworth" userId="9a25db75-5cb3-419c-9de0-f0ba092153f0" providerId="ADAL" clId="{E9FB41BE-631C-45EB-863D-A8E42D4ADC95}" dt="2023-12-08T14:45:31.802" v="5881"/>
          <ac:spMkLst>
            <pc:docMk/>
            <pc:sldMk cId="469163992" sldId="404"/>
            <ac:spMk id="14" creationId="{1278D14F-50D0-C3B0-C7D2-2576CB3FF6AF}"/>
          </ac:spMkLst>
        </pc:spChg>
        <pc:spChg chg="add mod">
          <ac:chgData name="George Wadsworth" userId="9a25db75-5cb3-419c-9de0-f0ba092153f0" providerId="ADAL" clId="{E9FB41BE-631C-45EB-863D-A8E42D4ADC95}" dt="2023-12-15T11:46:17.573" v="11287" actId="403"/>
          <ac:spMkLst>
            <pc:docMk/>
            <pc:sldMk cId="469163992" sldId="404"/>
            <ac:spMk id="15" creationId="{AF7AF70B-C541-AC55-C043-6B46E55CC166}"/>
          </ac:spMkLst>
        </pc:spChg>
        <pc:spChg chg="add mod ord">
          <ac:chgData name="George Wadsworth" userId="9a25db75-5cb3-419c-9de0-f0ba092153f0" providerId="ADAL" clId="{E9FB41BE-631C-45EB-863D-A8E42D4ADC95}" dt="2023-12-15T13:23:33.547" v="12372" actId="167"/>
          <ac:spMkLst>
            <pc:docMk/>
            <pc:sldMk cId="469163992" sldId="404"/>
            <ac:spMk id="18" creationId="{2C314E0F-2E6E-92A7-198D-056F241C63EB}"/>
          </ac:spMkLst>
        </pc:spChg>
        <pc:grpChg chg="add mod">
          <ac:chgData name="George Wadsworth" userId="9a25db75-5cb3-419c-9de0-f0ba092153f0" providerId="ADAL" clId="{E9FB41BE-631C-45EB-863D-A8E42D4ADC95}" dt="2023-12-15T13:23:42.635" v="12376" actId="1076"/>
          <ac:grpSpMkLst>
            <pc:docMk/>
            <pc:sldMk cId="469163992" sldId="404"/>
            <ac:grpSpMk id="8" creationId="{6BE9D578-52A4-845E-CA5B-DC7EA399B74C}"/>
          </ac:grpSpMkLst>
        </pc:grpChg>
        <pc:picChg chg="add mod">
          <ac:chgData name="George Wadsworth" userId="9a25db75-5cb3-419c-9de0-f0ba092153f0" providerId="ADAL" clId="{E9FB41BE-631C-45EB-863D-A8E42D4ADC95}" dt="2023-12-15T13:22:34.138" v="12366" actId="1076"/>
          <ac:picMkLst>
            <pc:docMk/>
            <pc:sldMk cId="469163992" sldId="404"/>
            <ac:picMk id="6" creationId="{D101F583-12A8-3F8D-DD01-5C79C0602BD0}"/>
          </ac:picMkLst>
        </pc:picChg>
        <pc:picChg chg="add mod">
          <ac:chgData name="George Wadsworth" userId="9a25db75-5cb3-419c-9de0-f0ba092153f0" providerId="ADAL" clId="{E9FB41BE-631C-45EB-863D-A8E42D4ADC95}" dt="2023-12-15T13:22:46.582" v="12368" actId="1076"/>
          <ac:picMkLst>
            <pc:docMk/>
            <pc:sldMk cId="469163992" sldId="404"/>
            <ac:picMk id="7" creationId="{1CC95FC4-E024-FD39-A13A-F2791687BEF0}"/>
          </ac:picMkLst>
        </pc:picChg>
        <pc:picChg chg="add mod">
          <ac:chgData name="George Wadsworth" userId="9a25db75-5cb3-419c-9de0-f0ba092153f0" providerId="ADAL" clId="{E9FB41BE-631C-45EB-863D-A8E42D4ADC95}" dt="2023-12-15T13:22:40.120" v="12367" actId="1076"/>
          <ac:picMkLst>
            <pc:docMk/>
            <pc:sldMk cId="469163992" sldId="404"/>
            <ac:picMk id="9" creationId="{5683EADE-0793-C468-ABB2-8E8AA83C145D}"/>
          </ac:picMkLst>
        </pc:picChg>
        <pc:picChg chg="add mod">
          <ac:chgData name="George Wadsworth" userId="9a25db75-5cb3-419c-9de0-f0ba092153f0" providerId="ADAL" clId="{E9FB41BE-631C-45EB-863D-A8E42D4ADC95}" dt="2023-12-08T14:45:31.802" v="5881"/>
          <ac:picMkLst>
            <pc:docMk/>
            <pc:sldMk cId="469163992" sldId="404"/>
            <ac:picMk id="12" creationId="{E448724A-AE0A-392E-77C1-8B24E2ECB92D}"/>
          </ac:picMkLst>
        </pc:picChg>
        <pc:picChg chg="add mod">
          <ac:chgData name="George Wadsworth" userId="9a25db75-5cb3-419c-9de0-f0ba092153f0" providerId="ADAL" clId="{E9FB41BE-631C-45EB-863D-A8E42D4ADC95}" dt="2023-12-15T13:23:43.964" v="12377" actId="1076"/>
          <ac:picMkLst>
            <pc:docMk/>
            <pc:sldMk cId="469163992" sldId="404"/>
            <ac:picMk id="17" creationId="{32529BC0-CE6A-70A8-C28B-C9947C243F40}"/>
          </ac:picMkLst>
        </pc:picChg>
        <pc:picChg chg="add mod">
          <ac:chgData name="George Wadsworth" userId="9a25db75-5cb3-419c-9de0-f0ba092153f0" providerId="ADAL" clId="{E9FB41BE-631C-45EB-863D-A8E42D4ADC95}" dt="2023-12-15T15:04:01.095" v="13660" actId="1076"/>
          <ac:picMkLst>
            <pc:docMk/>
            <pc:sldMk cId="469163992" sldId="404"/>
            <ac:picMk id="19" creationId="{7D844F6F-4724-C414-FE4D-65AA56120307}"/>
          </ac:picMkLst>
        </pc:picChg>
        <pc:picChg chg="add mod">
          <ac:chgData name="George Wadsworth" userId="9a25db75-5cb3-419c-9de0-f0ba092153f0" providerId="ADAL" clId="{E9FB41BE-631C-45EB-863D-A8E42D4ADC95}" dt="2023-12-21T15:18:12.286" v="16840"/>
          <ac:picMkLst>
            <pc:docMk/>
            <pc:sldMk cId="469163992" sldId="404"/>
            <ac:picMk id="29" creationId="{766BDE7E-AB3B-B09A-9796-FB0BE7924A3E}"/>
          </ac:picMkLst>
        </pc:picChg>
      </pc:sldChg>
      <pc:sldChg chg="addSp modSp add del mod modTransition modAnim">
        <pc:chgData name="George Wadsworth" userId="9a25db75-5cb3-419c-9de0-f0ba092153f0" providerId="ADAL" clId="{E9FB41BE-631C-45EB-863D-A8E42D4ADC95}" dt="2023-12-18T14:48:25.408" v="14918" actId="47"/>
        <pc:sldMkLst>
          <pc:docMk/>
          <pc:sldMk cId="2466245460" sldId="405"/>
        </pc:sldMkLst>
        <pc:spChg chg="add mod">
          <ac:chgData name="George Wadsworth" userId="9a25db75-5cb3-419c-9de0-f0ba092153f0" providerId="ADAL" clId="{E9FB41BE-631C-45EB-863D-A8E42D4ADC95}" dt="2023-12-08T15:54:14.857" v="7731" actId="20577"/>
          <ac:spMkLst>
            <pc:docMk/>
            <pc:sldMk cId="2466245460" sldId="405"/>
            <ac:spMk id="3" creationId="{BFB212BD-4185-607B-2EAF-D452C37D5AB2}"/>
          </ac:spMkLst>
        </pc:spChg>
        <pc:picChg chg="add mod modCrop">
          <ac:chgData name="George Wadsworth" userId="9a25db75-5cb3-419c-9de0-f0ba092153f0" providerId="ADAL" clId="{E9FB41BE-631C-45EB-863D-A8E42D4ADC95}" dt="2023-12-08T15:57:17.993" v="7750" actId="1076"/>
          <ac:picMkLst>
            <pc:docMk/>
            <pc:sldMk cId="2466245460" sldId="405"/>
            <ac:picMk id="6" creationId="{DA017B8E-4B0A-4F9F-5C0C-AA4A63DD8F37}"/>
          </ac:picMkLst>
        </pc:picChg>
        <pc:picChg chg="add mod modCrop">
          <ac:chgData name="George Wadsworth" userId="9a25db75-5cb3-419c-9de0-f0ba092153f0" providerId="ADAL" clId="{E9FB41BE-631C-45EB-863D-A8E42D4ADC95}" dt="2023-12-08T15:59:12.985" v="7780" actId="1076"/>
          <ac:picMkLst>
            <pc:docMk/>
            <pc:sldMk cId="2466245460" sldId="405"/>
            <ac:picMk id="8" creationId="{68832E4C-4AA8-E8E2-B054-38D24E8A6409}"/>
          </ac:picMkLst>
        </pc:picChg>
        <pc:picChg chg="add mod modCrop">
          <ac:chgData name="George Wadsworth" userId="9a25db75-5cb3-419c-9de0-f0ba092153f0" providerId="ADAL" clId="{E9FB41BE-631C-45EB-863D-A8E42D4ADC95}" dt="2023-12-08T15:59:18.994" v="7781" actId="1076"/>
          <ac:picMkLst>
            <pc:docMk/>
            <pc:sldMk cId="2466245460" sldId="405"/>
            <ac:picMk id="10" creationId="{0B02AB93-1C7C-9AC0-3CC5-5F6ED8AF68A4}"/>
          </ac:picMkLst>
        </pc:picChg>
        <pc:picChg chg="add mod modCrop">
          <ac:chgData name="George Wadsworth" userId="9a25db75-5cb3-419c-9de0-f0ba092153f0" providerId="ADAL" clId="{E9FB41BE-631C-45EB-863D-A8E42D4ADC95}" dt="2023-12-08T15:59:23.830" v="7782" actId="1076"/>
          <ac:picMkLst>
            <pc:docMk/>
            <pc:sldMk cId="2466245460" sldId="405"/>
            <ac:picMk id="12" creationId="{C3ABF8E0-5653-D4AD-4176-5EBD80D0E0BE}"/>
          </ac:picMkLst>
        </pc:picChg>
      </pc:sldChg>
      <pc:sldChg chg="add del">
        <pc:chgData name="George Wadsworth" userId="9a25db75-5cb3-419c-9de0-f0ba092153f0" providerId="ADAL" clId="{E9FB41BE-631C-45EB-863D-A8E42D4ADC95}" dt="2023-12-08T16:29:12.687" v="8329" actId="2696"/>
        <pc:sldMkLst>
          <pc:docMk/>
          <pc:sldMk cId="4049528387" sldId="406"/>
        </pc:sldMkLst>
      </pc:sldChg>
      <pc:sldChg chg="addSp delSp modSp add del mod modTransition delAnim modNotesTx">
        <pc:chgData name="George Wadsworth" userId="9a25db75-5cb3-419c-9de0-f0ba092153f0" providerId="ADAL" clId="{E9FB41BE-631C-45EB-863D-A8E42D4ADC95}" dt="2023-12-18T14:51:32.459" v="14997" actId="47"/>
        <pc:sldMkLst>
          <pc:docMk/>
          <pc:sldMk cId="1113712580" sldId="407"/>
        </pc:sldMkLst>
        <pc:spChg chg="mod">
          <ac:chgData name="George Wadsworth" userId="9a25db75-5cb3-419c-9de0-f0ba092153f0" providerId="ADAL" clId="{E9FB41BE-631C-45EB-863D-A8E42D4ADC95}" dt="2023-12-08T16:03:19.606" v="7794" actId="20577"/>
          <ac:spMkLst>
            <pc:docMk/>
            <pc:sldMk cId="1113712580" sldId="407"/>
            <ac:spMk id="23" creationId="{AC078F42-6074-C0D8-88D7-F258E3DCEAE3}"/>
          </ac:spMkLst>
        </pc:spChg>
        <pc:picChg chg="add mod">
          <ac:chgData name="George Wadsworth" userId="9a25db75-5cb3-419c-9de0-f0ba092153f0" providerId="ADAL" clId="{E9FB41BE-631C-45EB-863D-A8E42D4ADC95}" dt="2023-12-08T16:20:50.948" v="8195" actId="1076"/>
          <ac:picMkLst>
            <pc:docMk/>
            <pc:sldMk cId="1113712580" sldId="407"/>
            <ac:picMk id="4" creationId="{28E85066-F9A2-4EAE-4B67-DF1E03932603}"/>
          </ac:picMkLst>
        </pc:picChg>
        <pc:picChg chg="add del mod">
          <ac:chgData name="George Wadsworth" userId="9a25db75-5cb3-419c-9de0-f0ba092153f0" providerId="ADAL" clId="{E9FB41BE-631C-45EB-863D-A8E42D4ADC95}" dt="2023-12-08T16:22:18.037" v="8222" actId="478"/>
          <ac:picMkLst>
            <pc:docMk/>
            <pc:sldMk cId="1113712580" sldId="407"/>
            <ac:picMk id="7" creationId="{A3B16AA8-A393-DA87-8788-763C1C69967B}"/>
          </ac:picMkLst>
        </pc:picChg>
        <pc:picChg chg="add del mod">
          <ac:chgData name="George Wadsworth" userId="9a25db75-5cb3-419c-9de0-f0ba092153f0" providerId="ADAL" clId="{E9FB41BE-631C-45EB-863D-A8E42D4ADC95}" dt="2023-12-08T16:22:18.395" v="8223" actId="478"/>
          <ac:picMkLst>
            <pc:docMk/>
            <pc:sldMk cId="1113712580" sldId="407"/>
            <ac:picMk id="9" creationId="{97879C0F-F437-3EBF-6754-74BD63393F7E}"/>
          </ac:picMkLst>
        </pc:picChg>
        <pc:picChg chg="add del mod">
          <ac:chgData name="George Wadsworth" userId="9a25db75-5cb3-419c-9de0-f0ba092153f0" providerId="ADAL" clId="{E9FB41BE-631C-45EB-863D-A8E42D4ADC95}" dt="2023-12-08T16:22:19.263" v="8225" actId="478"/>
          <ac:picMkLst>
            <pc:docMk/>
            <pc:sldMk cId="1113712580" sldId="407"/>
            <ac:picMk id="11" creationId="{43125090-97A5-4DEE-9C40-8DC96BB6FFD5}"/>
          </ac:picMkLst>
        </pc:picChg>
        <pc:picChg chg="add del mod">
          <ac:chgData name="George Wadsworth" userId="9a25db75-5cb3-419c-9de0-f0ba092153f0" providerId="ADAL" clId="{E9FB41BE-631C-45EB-863D-A8E42D4ADC95}" dt="2023-12-08T16:22:18.742" v="8224" actId="478"/>
          <ac:picMkLst>
            <pc:docMk/>
            <pc:sldMk cId="1113712580" sldId="407"/>
            <ac:picMk id="13" creationId="{8E75CD7E-544B-9597-06A1-FB53AEB1BEB0}"/>
          </ac:picMkLst>
        </pc:picChg>
        <pc:picChg chg="add del mod">
          <ac:chgData name="George Wadsworth" userId="9a25db75-5cb3-419c-9de0-f0ba092153f0" providerId="ADAL" clId="{E9FB41BE-631C-45EB-863D-A8E42D4ADC95}" dt="2023-12-08T16:22:02.562" v="8209"/>
          <ac:picMkLst>
            <pc:docMk/>
            <pc:sldMk cId="1113712580" sldId="407"/>
            <ac:picMk id="14" creationId="{13B97620-FE2D-03FB-02F7-6C6B35B78A59}"/>
          </ac:picMkLst>
        </pc:picChg>
        <pc:picChg chg="del">
          <ac:chgData name="George Wadsworth" userId="9a25db75-5cb3-419c-9de0-f0ba092153f0" providerId="ADAL" clId="{E9FB41BE-631C-45EB-863D-A8E42D4ADC95}" dt="2023-12-08T16:03:10.022" v="7787" actId="478"/>
          <ac:picMkLst>
            <pc:docMk/>
            <pc:sldMk cId="1113712580" sldId="407"/>
            <ac:picMk id="16" creationId="{301EA8FB-9F34-C3FC-C843-59FADF3F1EC1}"/>
          </ac:picMkLst>
        </pc:picChg>
        <pc:picChg chg="del">
          <ac:chgData name="George Wadsworth" userId="9a25db75-5cb3-419c-9de0-f0ba092153f0" providerId="ADAL" clId="{E9FB41BE-631C-45EB-863D-A8E42D4ADC95}" dt="2023-12-08T16:03:09.440" v="7786" actId="478"/>
          <ac:picMkLst>
            <pc:docMk/>
            <pc:sldMk cId="1113712580" sldId="407"/>
            <ac:picMk id="18" creationId="{D2C0EAFD-8192-3C79-5782-1A215BFEA125}"/>
          </ac:picMkLst>
        </pc:picChg>
        <pc:picChg chg="del">
          <ac:chgData name="George Wadsworth" userId="9a25db75-5cb3-419c-9de0-f0ba092153f0" providerId="ADAL" clId="{E9FB41BE-631C-45EB-863D-A8E42D4ADC95}" dt="2023-12-08T16:03:09.149" v="7785" actId="478"/>
          <ac:picMkLst>
            <pc:docMk/>
            <pc:sldMk cId="1113712580" sldId="407"/>
            <ac:picMk id="20" creationId="{277207FE-AF69-6AF6-C9B1-BBE23CD02A44}"/>
          </ac:picMkLst>
        </pc:picChg>
        <pc:picChg chg="del">
          <ac:chgData name="George Wadsworth" userId="9a25db75-5cb3-419c-9de0-f0ba092153f0" providerId="ADAL" clId="{E9FB41BE-631C-45EB-863D-A8E42D4ADC95}" dt="2023-12-08T16:03:08.260" v="7784" actId="478"/>
          <ac:picMkLst>
            <pc:docMk/>
            <pc:sldMk cId="1113712580" sldId="407"/>
            <ac:picMk id="22" creationId="{8A212120-E9B3-B104-7C8B-1958097D9B48}"/>
          </ac:picMkLst>
        </pc:picChg>
      </pc:sldChg>
      <pc:sldChg chg="delSp modSp add del mod modTransition modAnim">
        <pc:chgData name="George Wadsworth" userId="9a25db75-5cb3-419c-9de0-f0ba092153f0" providerId="ADAL" clId="{E9FB41BE-631C-45EB-863D-A8E42D4ADC95}" dt="2023-12-18T14:48:28.656" v="14920" actId="47"/>
        <pc:sldMkLst>
          <pc:docMk/>
          <pc:sldMk cId="2787544974" sldId="408"/>
        </pc:sldMkLst>
        <pc:spChg chg="mod">
          <ac:chgData name="George Wadsworth" userId="9a25db75-5cb3-419c-9de0-f0ba092153f0" providerId="ADAL" clId="{E9FB41BE-631C-45EB-863D-A8E42D4ADC95}" dt="2023-12-08T16:22:11.666" v="8221" actId="20577"/>
          <ac:spMkLst>
            <pc:docMk/>
            <pc:sldMk cId="2787544974" sldId="408"/>
            <ac:spMk id="23" creationId="{AC078F42-6074-C0D8-88D7-F258E3DCEAE3}"/>
          </ac:spMkLst>
        </pc:spChg>
        <pc:picChg chg="del">
          <ac:chgData name="George Wadsworth" userId="9a25db75-5cb3-419c-9de0-f0ba092153f0" providerId="ADAL" clId="{E9FB41BE-631C-45EB-863D-A8E42D4ADC95}" dt="2023-12-08T16:22:22.210" v="8226" actId="478"/>
          <ac:picMkLst>
            <pc:docMk/>
            <pc:sldMk cId="2787544974" sldId="408"/>
            <ac:picMk id="4" creationId="{28E85066-F9A2-4EAE-4B67-DF1E03932603}"/>
          </ac:picMkLst>
        </pc:picChg>
        <pc:picChg chg="mod modCrop">
          <ac:chgData name="George Wadsworth" userId="9a25db75-5cb3-419c-9de0-f0ba092153f0" providerId="ADAL" clId="{E9FB41BE-631C-45EB-863D-A8E42D4ADC95}" dt="2023-12-08T16:22:55.398" v="8236" actId="1076"/>
          <ac:picMkLst>
            <pc:docMk/>
            <pc:sldMk cId="2787544974" sldId="408"/>
            <ac:picMk id="7" creationId="{A3B16AA8-A393-DA87-8788-763C1C69967B}"/>
          </ac:picMkLst>
        </pc:picChg>
        <pc:picChg chg="mod modCrop">
          <ac:chgData name="George Wadsworth" userId="9a25db75-5cb3-419c-9de0-f0ba092153f0" providerId="ADAL" clId="{E9FB41BE-631C-45EB-863D-A8E42D4ADC95}" dt="2023-12-08T16:24:30.083" v="8263" actId="1076"/>
          <ac:picMkLst>
            <pc:docMk/>
            <pc:sldMk cId="2787544974" sldId="408"/>
            <ac:picMk id="9" creationId="{97879C0F-F437-3EBF-6754-74BD63393F7E}"/>
          </ac:picMkLst>
        </pc:picChg>
        <pc:picChg chg="mod modCrop">
          <ac:chgData name="George Wadsworth" userId="9a25db75-5cb3-419c-9de0-f0ba092153f0" providerId="ADAL" clId="{E9FB41BE-631C-45EB-863D-A8E42D4ADC95}" dt="2023-12-08T16:24:32.492" v="8264" actId="1076"/>
          <ac:picMkLst>
            <pc:docMk/>
            <pc:sldMk cId="2787544974" sldId="408"/>
            <ac:picMk id="11" creationId="{43125090-97A5-4DEE-9C40-8DC96BB6FFD5}"/>
          </ac:picMkLst>
        </pc:picChg>
        <pc:picChg chg="mod modCrop">
          <ac:chgData name="George Wadsworth" userId="9a25db75-5cb3-419c-9de0-f0ba092153f0" providerId="ADAL" clId="{E9FB41BE-631C-45EB-863D-A8E42D4ADC95}" dt="2023-12-08T16:24:35.301" v="8265" actId="1076"/>
          <ac:picMkLst>
            <pc:docMk/>
            <pc:sldMk cId="2787544974" sldId="408"/>
            <ac:picMk id="13" creationId="{8E75CD7E-544B-9597-06A1-FB53AEB1BEB0}"/>
          </ac:picMkLst>
        </pc:picChg>
      </pc:sldChg>
      <pc:sldChg chg="addSp delSp modSp add del mod modTransition delAnim modAnim modNotesTx">
        <pc:chgData name="George Wadsworth" userId="9a25db75-5cb3-419c-9de0-f0ba092153f0" providerId="ADAL" clId="{E9FB41BE-631C-45EB-863D-A8E42D4ADC95}" dt="2023-12-18T14:48:26.973" v="14919" actId="47"/>
        <pc:sldMkLst>
          <pc:docMk/>
          <pc:sldMk cId="957118831" sldId="409"/>
        </pc:sldMkLst>
        <pc:spChg chg="mod">
          <ac:chgData name="George Wadsworth" userId="9a25db75-5cb3-419c-9de0-f0ba092153f0" providerId="ADAL" clId="{E9FB41BE-631C-45EB-863D-A8E42D4ADC95}" dt="2023-12-08T16:25:35.291" v="8286" actId="20577"/>
          <ac:spMkLst>
            <pc:docMk/>
            <pc:sldMk cId="957118831" sldId="409"/>
            <ac:spMk id="23" creationId="{AC078F42-6074-C0D8-88D7-F258E3DCEAE3}"/>
          </ac:spMkLst>
        </pc:spChg>
        <pc:picChg chg="add mod modCrop">
          <ac:chgData name="George Wadsworth" userId="9a25db75-5cb3-419c-9de0-f0ba092153f0" providerId="ADAL" clId="{E9FB41BE-631C-45EB-863D-A8E42D4ADC95}" dt="2023-12-08T16:27:44.422" v="8312" actId="1076"/>
          <ac:picMkLst>
            <pc:docMk/>
            <pc:sldMk cId="957118831" sldId="409"/>
            <ac:picMk id="4" creationId="{86517CAE-715D-AEA2-505E-2ACFD445832C}"/>
          </ac:picMkLst>
        </pc:picChg>
        <pc:picChg chg="del">
          <ac:chgData name="George Wadsworth" userId="9a25db75-5cb3-419c-9de0-f0ba092153f0" providerId="ADAL" clId="{E9FB41BE-631C-45EB-863D-A8E42D4ADC95}" dt="2023-12-08T16:25:29.722" v="8270" actId="478"/>
          <ac:picMkLst>
            <pc:docMk/>
            <pc:sldMk cId="957118831" sldId="409"/>
            <ac:picMk id="7" creationId="{A3B16AA8-A393-DA87-8788-763C1C69967B}"/>
          </ac:picMkLst>
        </pc:picChg>
        <pc:picChg chg="add mod modCrop">
          <ac:chgData name="George Wadsworth" userId="9a25db75-5cb3-419c-9de0-f0ba092153f0" providerId="ADAL" clId="{E9FB41BE-631C-45EB-863D-A8E42D4ADC95}" dt="2023-12-08T16:28:15.739" v="8317" actId="14100"/>
          <ac:picMkLst>
            <pc:docMk/>
            <pc:sldMk cId="957118831" sldId="409"/>
            <ac:picMk id="8" creationId="{CBB59EEE-4936-4225-B476-44FB1FFAA258}"/>
          </ac:picMkLst>
        </pc:picChg>
        <pc:picChg chg="del">
          <ac:chgData name="George Wadsworth" userId="9a25db75-5cb3-419c-9de0-f0ba092153f0" providerId="ADAL" clId="{E9FB41BE-631C-45EB-863D-A8E42D4ADC95}" dt="2023-12-08T16:25:28.245" v="8269" actId="478"/>
          <ac:picMkLst>
            <pc:docMk/>
            <pc:sldMk cId="957118831" sldId="409"/>
            <ac:picMk id="9" creationId="{97879C0F-F437-3EBF-6754-74BD63393F7E}"/>
          </ac:picMkLst>
        </pc:picChg>
        <pc:picChg chg="del">
          <ac:chgData name="George Wadsworth" userId="9a25db75-5cb3-419c-9de0-f0ba092153f0" providerId="ADAL" clId="{E9FB41BE-631C-45EB-863D-A8E42D4ADC95}" dt="2023-12-08T16:25:27.916" v="8268" actId="478"/>
          <ac:picMkLst>
            <pc:docMk/>
            <pc:sldMk cId="957118831" sldId="409"/>
            <ac:picMk id="11" creationId="{43125090-97A5-4DEE-9C40-8DC96BB6FFD5}"/>
          </ac:picMkLst>
        </pc:picChg>
        <pc:picChg chg="add mod modCrop">
          <ac:chgData name="George Wadsworth" userId="9a25db75-5cb3-419c-9de0-f0ba092153f0" providerId="ADAL" clId="{E9FB41BE-631C-45EB-863D-A8E42D4ADC95}" dt="2023-12-08T16:28:40.673" v="8323" actId="14100"/>
          <ac:picMkLst>
            <pc:docMk/>
            <pc:sldMk cId="957118831" sldId="409"/>
            <ac:picMk id="12" creationId="{28993D6F-3EBA-16D9-263A-7BD38E54F4E1}"/>
          </ac:picMkLst>
        </pc:picChg>
        <pc:picChg chg="del">
          <ac:chgData name="George Wadsworth" userId="9a25db75-5cb3-419c-9de0-f0ba092153f0" providerId="ADAL" clId="{E9FB41BE-631C-45EB-863D-A8E42D4ADC95}" dt="2023-12-08T16:25:27.614" v="8267" actId="478"/>
          <ac:picMkLst>
            <pc:docMk/>
            <pc:sldMk cId="957118831" sldId="409"/>
            <ac:picMk id="13" creationId="{8E75CD7E-544B-9597-06A1-FB53AEB1BEB0}"/>
          </ac:picMkLst>
        </pc:picChg>
        <pc:picChg chg="add mod modCrop">
          <ac:chgData name="George Wadsworth" userId="9a25db75-5cb3-419c-9de0-f0ba092153f0" providerId="ADAL" clId="{E9FB41BE-631C-45EB-863D-A8E42D4ADC95}" dt="2023-12-08T16:29:06.257" v="8328" actId="14100"/>
          <ac:picMkLst>
            <pc:docMk/>
            <pc:sldMk cId="957118831" sldId="409"/>
            <ac:picMk id="15" creationId="{725007CE-582B-632F-2AAA-3FFB176D728E}"/>
          </ac:picMkLst>
        </pc:picChg>
      </pc:sldChg>
      <pc:sldChg chg="addSp delSp modSp add mod modTransition modAnim modNotesTx">
        <pc:chgData name="George Wadsworth" userId="9a25db75-5cb3-419c-9de0-f0ba092153f0" providerId="ADAL" clId="{E9FB41BE-631C-45EB-863D-A8E42D4ADC95}" dt="2023-12-21T15:24:42.122" v="16847"/>
        <pc:sldMkLst>
          <pc:docMk/>
          <pc:sldMk cId="2824565414" sldId="410"/>
        </pc:sldMkLst>
        <pc:spChg chg="mod">
          <ac:chgData name="George Wadsworth" userId="9a25db75-5cb3-419c-9de0-f0ba092153f0" providerId="ADAL" clId="{E9FB41BE-631C-45EB-863D-A8E42D4ADC95}" dt="2023-12-08T17:02:50.658" v="8669" actId="1076"/>
          <ac:spMkLst>
            <pc:docMk/>
            <pc:sldMk cId="2824565414" sldId="410"/>
            <ac:spMk id="7" creationId="{CCE1ECC0-01FC-AF71-4470-0ED20C9569BF}"/>
          </ac:spMkLst>
        </pc:spChg>
        <pc:spChg chg="add del mod">
          <ac:chgData name="George Wadsworth" userId="9a25db75-5cb3-419c-9de0-f0ba092153f0" providerId="ADAL" clId="{E9FB41BE-631C-45EB-863D-A8E42D4ADC95}" dt="2023-12-08T17:01:24.889" v="8596"/>
          <ac:spMkLst>
            <pc:docMk/>
            <pc:sldMk cId="2824565414" sldId="410"/>
            <ac:spMk id="11" creationId="{983418F0-0C99-F785-63FE-DF1F2E60D2B0}"/>
          </ac:spMkLst>
        </pc:spChg>
        <pc:spChg chg="add del mod">
          <ac:chgData name="George Wadsworth" userId="9a25db75-5cb3-419c-9de0-f0ba092153f0" providerId="ADAL" clId="{E9FB41BE-631C-45EB-863D-A8E42D4ADC95}" dt="2023-12-08T17:01:31.002" v="8598" actId="767"/>
          <ac:spMkLst>
            <pc:docMk/>
            <pc:sldMk cId="2824565414" sldId="410"/>
            <ac:spMk id="12" creationId="{70C6A6AA-8DD1-F473-247F-2755BCA491A8}"/>
          </ac:spMkLst>
        </pc:spChg>
        <pc:spChg chg="add mod">
          <ac:chgData name="George Wadsworth" userId="9a25db75-5cb3-419c-9de0-f0ba092153f0" providerId="ADAL" clId="{E9FB41BE-631C-45EB-863D-A8E42D4ADC95}" dt="2023-12-15T15:25:49.665" v="14543" actId="20577"/>
          <ac:spMkLst>
            <pc:docMk/>
            <pc:sldMk cId="2824565414" sldId="410"/>
            <ac:spMk id="13" creationId="{0145AE93-DC4E-EE82-CF3F-C6700254BDFB}"/>
          </ac:spMkLst>
        </pc:spChg>
        <pc:graphicFrameChg chg="mod">
          <ac:chgData name="George Wadsworth" userId="9a25db75-5cb3-419c-9de0-f0ba092153f0" providerId="ADAL" clId="{E9FB41BE-631C-45EB-863D-A8E42D4ADC95}" dt="2023-12-08T17:02:57.555" v="8670" actId="1076"/>
          <ac:graphicFrameMkLst>
            <pc:docMk/>
            <pc:sldMk cId="2824565414" sldId="410"/>
            <ac:graphicFrameMk id="4" creationId="{58E1CA4A-6A3D-CE72-18F2-0BB21F281A02}"/>
          </ac:graphicFrameMkLst>
        </pc:graphicFrameChg>
        <pc:picChg chg="add mod">
          <ac:chgData name="George Wadsworth" userId="9a25db75-5cb3-419c-9de0-f0ba092153f0" providerId="ADAL" clId="{E9FB41BE-631C-45EB-863D-A8E42D4ADC95}" dt="2023-12-08T17:02:50.658" v="8669" actId="1076"/>
          <ac:picMkLst>
            <pc:docMk/>
            <pc:sldMk cId="2824565414" sldId="410"/>
            <ac:picMk id="3" creationId="{D2290EAA-035A-FA07-9088-ED65F3509B08}"/>
          </ac:picMkLst>
        </pc:picChg>
        <pc:picChg chg="add mod">
          <ac:chgData name="George Wadsworth" userId="9a25db75-5cb3-419c-9de0-f0ba092153f0" providerId="ADAL" clId="{E9FB41BE-631C-45EB-863D-A8E42D4ADC95}" dt="2023-12-08T17:02:50.658" v="8669" actId="1076"/>
          <ac:picMkLst>
            <pc:docMk/>
            <pc:sldMk cId="2824565414" sldId="410"/>
            <ac:picMk id="5" creationId="{903D1253-E5E2-A477-C33E-E7F4B74CE5B3}"/>
          </ac:picMkLst>
        </pc:picChg>
        <pc:picChg chg="add mod">
          <ac:chgData name="George Wadsworth" userId="9a25db75-5cb3-419c-9de0-f0ba092153f0" providerId="ADAL" clId="{E9FB41BE-631C-45EB-863D-A8E42D4ADC95}" dt="2023-12-08T17:02:50.658" v="8669" actId="1076"/>
          <ac:picMkLst>
            <pc:docMk/>
            <pc:sldMk cId="2824565414" sldId="410"/>
            <ac:picMk id="8" creationId="{8918148C-A001-4619-767F-829C591BEA7B}"/>
          </ac:picMkLst>
        </pc:picChg>
        <pc:picChg chg="add mod">
          <ac:chgData name="George Wadsworth" userId="9a25db75-5cb3-419c-9de0-f0ba092153f0" providerId="ADAL" clId="{E9FB41BE-631C-45EB-863D-A8E42D4ADC95}" dt="2023-12-21T15:24:42.122" v="16847"/>
          <ac:picMkLst>
            <pc:docMk/>
            <pc:sldMk cId="2824565414" sldId="410"/>
            <ac:picMk id="17" creationId="{8E612E18-743B-0910-1AB8-B82BE7E75094}"/>
          </ac:picMkLst>
        </pc:picChg>
        <pc:cxnChg chg="mod">
          <ac:chgData name="George Wadsworth" userId="9a25db75-5cb3-419c-9de0-f0ba092153f0" providerId="ADAL" clId="{E9FB41BE-631C-45EB-863D-A8E42D4ADC95}" dt="2023-12-08T17:02:50.658" v="8669" actId="1076"/>
          <ac:cxnSpMkLst>
            <pc:docMk/>
            <pc:sldMk cId="2824565414" sldId="410"/>
            <ac:cxnSpMk id="6" creationId="{98B2CF58-B72D-46B5-121D-2D59A73CFAB5}"/>
          </ac:cxnSpMkLst>
        </pc:cxnChg>
        <pc:cxnChg chg="mod">
          <ac:chgData name="George Wadsworth" userId="9a25db75-5cb3-419c-9de0-f0ba092153f0" providerId="ADAL" clId="{E9FB41BE-631C-45EB-863D-A8E42D4ADC95}" dt="2023-12-08T17:02:50.658" v="8669" actId="1076"/>
          <ac:cxnSpMkLst>
            <pc:docMk/>
            <pc:sldMk cId="2824565414" sldId="410"/>
            <ac:cxnSpMk id="9" creationId="{46E5CC37-871D-A42F-4B67-4454458CBE83}"/>
          </ac:cxnSpMkLst>
        </pc:cxnChg>
        <pc:cxnChg chg="mod">
          <ac:chgData name="George Wadsworth" userId="9a25db75-5cb3-419c-9de0-f0ba092153f0" providerId="ADAL" clId="{E9FB41BE-631C-45EB-863D-A8E42D4ADC95}" dt="2023-12-08T17:02:50.658" v="8669" actId="1076"/>
          <ac:cxnSpMkLst>
            <pc:docMk/>
            <pc:sldMk cId="2824565414" sldId="410"/>
            <ac:cxnSpMk id="10" creationId="{29676012-65E4-1CA3-74AE-CD41A5B7EDF7}"/>
          </ac:cxnSpMkLst>
        </pc:cxnChg>
      </pc:sldChg>
      <pc:sldChg chg="addSp delSp modSp add mod modTransition delAnim modAnim">
        <pc:chgData name="George Wadsworth" userId="9a25db75-5cb3-419c-9de0-f0ba092153f0" providerId="ADAL" clId="{E9FB41BE-631C-45EB-863D-A8E42D4ADC95}" dt="2023-12-21T15:18:12.286" v="16840"/>
        <pc:sldMkLst>
          <pc:docMk/>
          <pc:sldMk cId="3115820659" sldId="411"/>
        </pc:sldMkLst>
        <pc:spChg chg="add mod">
          <ac:chgData name="George Wadsworth" userId="9a25db75-5cb3-419c-9de0-f0ba092153f0" providerId="ADAL" clId="{E9FB41BE-631C-45EB-863D-A8E42D4ADC95}" dt="2023-12-15T15:00:55.298" v="13492" actId="20577"/>
          <ac:spMkLst>
            <pc:docMk/>
            <pc:sldMk cId="3115820659" sldId="411"/>
            <ac:spMk id="17" creationId="{8725BC75-59B6-11EC-8597-A7B26C77B3E8}"/>
          </ac:spMkLst>
        </pc:spChg>
        <pc:spChg chg="add mod">
          <ac:chgData name="George Wadsworth" userId="9a25db75-5cb3-419c-9de0-f0ba092153f0" providerId="ADAL" clId="{E9FB41BE-631C-45EB-863D-A8E42D4ADC95}" dt="2023-12-15T15:01:08.859" v="13496" actId="20577"/>
          <ac:spMkLst>
            <pc:docMk/>
            <pc:sldMk cId="3115820659" sldId="411"/>
            <ac:spMk id="18" creationId="{C585F05E-50F3-907B-4494-B2054FAA3BB7}"/>
          </ac:spMkLst>
        </pc:spChg>
        <pc:spChg chg="add mod">
          <ac:chgData name="George Wadsworth" userId="9a25db75-5cb3-419c-9de0-f0ba092153f0" providerId="ADAL" clId="{E9FB41BE-631C-45EB-863D-A8E42D4ADC95}" dt="2023-12-19T11:16:27.715" v="15752" actId="20577"/>
          <ac:spMkLst>
            <pc:docMk/>
            <pc:sldMk cId="3115820659" sldId="411"/>
            <ac:spMk id="19" creationId="{BC403BED-97F6-F2AA-7781-30E241566D86}"/>
          </ac:spMkLst>
        </pc:spChg>
        <pc:picChg chg="del">
          <ac:chgData name="George Wadsworth" userId="9a25db75-5cb3-419c-9de0-f0ba092153f0" providerId="ADAL" clId="{E9FB41BE-631C-45EB-863D-A8E42D4ADC95}" dt="2023-12-15T14:49:58.368" v="13444" actId="478"/>
          <ac:picMkLst>
            <pc:docMk/>
            <pc:sldMk cId="3115820659" sldId="411"/>
            <ac:picMk id="3" creationId="{5482A4C2-8096-BA27-687E-54D1323B1C14}"/>
          </ac:picMkLst>
        </pc:picChg>
        <pc:picChg chg="del mod">
          <ac:chgData name="George Wadsworth" userId="9a25db75-5cb3-419c-9de0-f0ba092153f0" providerId="ADAL" clId="{E9FB41BE-631C-45EB-863D-A8E42D4ADC95}" dt="2023-12-15T14:49:59.138" v="13447" actId="478"/>
          <ac:picMkLst>
            <pc:docMk/>
            <pc:sldMk cId="3115820659" sldId="411"/>
            <ac:picMk id="4" creationId="{09A4DB13-7893-DF83-5EC1-84BBB9C1B9E1}"/>
          </ac:picMkLst>
        </pc:picChg>
        <pc:picChg chg="add mod modCrop">
          <ac:chgData name="George Wadsworth" userId="9a25db75-5cb3-419c-9de0-f0ba092153f0" providerId="ADAL" clId="{E9FB41BE-631C-45EB-863D-A8E42D4ADC95}" dt="2023-12-15T15:00:33.940" v="13475" actId="1076"/>
          <ac:picMkLst>
            <pc:docMk/>
            <pc:sldMk cId="3115820659" sldId="411"/>
            <ac:picMk id="5" creationId="{AAC47DD3-2493-BC4E-F915-74F1853BA73B}"/>
          </ac:picMkLst>
        </pc:picChg>
        <pc:picChg chg="del">
          <ac:chgData name="George Wadsworth" userId="9a25db75-5cb3-419c-9de0-f0ba092153f0" providerId="ADAL" clId="{E9FB41BE-631C-45EB-863D-A8E42D4ADC95}" dt="2023-12-15T14:49:58.808" v="13445" actId="478"/>
          <ac:picMkLst>
            <pc:docMk/>
            <pc:sldMk cId="3115820659" sldId="411"/>
            <ac:picMk id="6" creationId="{2D68318E-3B7E-B139-C1ED-D1883457D1D4}"/>
          </ac:picMkLst>
        </pc:picChg>
        <pc:picChg chg="del">
          <ac:chgData name="George Wadsworth" userId="9a25db75-5cb3-419c-9de0-f0ba092153f0" providerId="ADAL" clId="{E9FB41BE-631C-45EB-863D-A8E42D4ADC95}" dt="2023-12-15T14:49:59.407" v="13448" actId="478"/>
          <ac:picMkLst>
            <pc:docMk/>
            <pc:sldMk cId="3115820659" sldId="411"/>
            <ac:picMk id="7" creationId="{7CF088B6-59AF-BD60-5AC2-6C88BBD77FD9}"/>
          </ac:picMkLst>
        </pc:picChg>
        <pc:picChg chg="add mod">
          <ac:chgData name="George Wadsworth" userId="9a25db75-5cb3-419c-9de0-f0ba092153f0" providerId="ADAL" clId="{E9FB41BE-631C-45EB-863D-A8E42D4ADC95}" dt="2023-12-15T15:00:40.376" v="13477" actId="1076"/>
          <ac:picMkLst>
            <pc:docMk/>
            <pc:sldMk cId="3115820659" sldId="411"/>
            <ac:picMk id="8" creationId="{44A4A627-741E-B010-B3FA-DB4B296AC43F}"/>
          </ac:picMkLst>
        </pc:picChg>
        <pc:picChg chg="add mod">
          <ac:chgData name="George Wadsworth" userId="9a25db75-5cb3-419c-9de0-f0ba092153f0" providerId="ADAL" clId="{E9FB41BE-631C-45EB-863D-A8E42D4ADC95}" dt="2023-12-15T15:00:28.700" v="13473" actId="1076"/>
          <ac:picMkLst>
            <pc:docMk/>
            <pc:sldMk cId="3115820659" sldId="411"/>
            <ac:picMk id="9" creationId="{1944199E-52D3-12D1-7C0B-F970A23209FF}"/>
          </ac:picMkLst>
        </pc:picChg>
        <pc:picChg chg="add mod modCrop">
          <ac:chgData name="George Wadsworth" userId="9a25db75-5cb3-419c-9de0-f0ba092153f0" providerId="ADAL" clId="{E9FB41BE-631C-45EB-863D-A8E42D4ADC95}" dt="2023-12-15T15:00:22.523" v="13471" actId="1076"/>
          <ac:picMkLst>
            <pc:docMk/>
            <pc:sldMk cId="3115820659" sldId="411"/>
            <ac:picMk id="10" creationId="{D29FFA85-714D-F69D-6B71-41A4A830D730}"/>
          </ac:picMkLst>
        </pc:picChg>
        <pc:picChg chg="add mod modCrop">
          <ac:chgData name="George Wadsworth" userId="9a25db75-5cb3-419c-9de0-f0ba092153f0" providerId="ADAL" clId="{E9FB41BE-631C-45EB-863D-A8E42D4ADC95}" dt="2023-12-15T15:00:10.336" v="13469" actId="1076"/>
          <ac:picMkLst>
            <pc:docMk/>
            <pc:sldMk cId="3115820659" sldId="411"/>
            <ac:picMk id="11" creationId="{D41A67E1-0ACB-5A6D-EBDF-F3FA549701FC}"/>
          </ac:picMkLst>
        </pc:picChg>
        <pc:picChg chg="add mod">
          <ac:chgData name="George Wadsworth" userId="9a25db75-5cb3-419c-9de0-f0ba092153f0" providerId="ADAL" clId="{E9FB41BE-631C-45EB-863D-A8E42D4ADC95}" dt="2023-12-15T15:00:42.827" v="13478" actId="1076"/>
          <ac:picMkLst>
            <pc:docMk/>
            <pc:sldMk cId="3115820659" sldId="411"/>
            <ac:picMk id="12" creationId="{2A262789-885A-E5F8-5989-892EB405C1F7}"/>
          </ac:picMkLst>
        </pc:picChg>
        <pc:picChg chg="add mod">
          <ac:chgData name="George Wadsworth" userId="9a25db75-5cb3-419c-9de0-f0ba092153f0" providerId="ADAL" clId="{E9FB41BE-631C-45EB-863D-A8E42D4ADC95}" dt="2023-12-15T15:00:36.274" v="13476" actId="1076"/>
          <ac:picMkLst>
            <pc:docMk/>
            <pc:sldMk cId="3115820659" sldId="411"/>
            <ac:picMk id="13" creationId="{6A4F502F-9767-2551-E905-E916C0A6BEC2}"/>
          </ac:picMkLst>
        </pc:picChg>
        <pc:picChg chg="add mod">
          <ac:chgData name="George Wadsworth" userId="9a25db75-5cb3-419c-9de0-f0ba092153f0" providerId="ADAL" clId="{E9FB41BE-631C-45EB-863D-A8E42D4ADC95}" dt="2023-12-15T15:00:30.869" v="13474" actId="1076"/>
          <ac:picMkLst>
            <pc:docMk/>
            <pc:sldMk cId="3115820659" sldId="411"/>
            <ac:picMk id="14" creationId="{98E55ECF-9A46-62DC-818B-A7AA40CB9431}"/>
          </ac:picMkLst>
        </pc:picChg>
        <pc:picChg chg="add mod modCrop">
          <ac:chgData name="George Wadsworth" userId="9a25db75-5cb3-419c-9de0-f0ba092153f0" providerId="ADAL" clId="{E9FB41BE-631C-45EB-863D-A8E42D4ADC95}" dt="2023-12-15T15:00:25.817" v="13472" actId="1076"/>
          <ac:picMkLst>
            <pc:docMk/>
            <pc:sldMk cId="3115820659" sldId="411"/>
            <ac:picMk id="15" creationId="{BE8CA5D7-A8B8-8D4F-73B6-8A2E66017B0F}"/>
          </ac:picMkLst>
        </pc:picChg>
        <pc:picChg chg="add mod">
          <ac:chgData name="George Wadsworth" userId="9a25db75-5cb3-419c-9de0-f0ba092153f0" providerId="ADAL" clId="{E9FB41BE-631C-45EB-863D-A8E42D4ADC95}" dt="2023-12-15T15:00:16.158" v="13470" actId="1076"/>
          <ac:picMkLst>
            <pc:docMk/>
            <pc:sldMk cId="3115820659" sldId="411"/>
            <ac:picMk id="16" creationId="{8F124BF6-2FDF-4A12-4A80-5E09C478346D}"/>
          </ac:picMkLst>
        </pc:picChg>
        <pc:picChg chg="add mod">
          <ac:chgData name="George Wadsworth" userId="9a25db75-5cb3-419c-9de0-f0ba092153f0" providerId="ADAL" clId="{E9FB41BE-631C-45EB-863D-A8E42D4ADC95}" dt="2023-12-21T15:18:12.286" v="16840"/>
          <ac:picMkLst>
            <pc:docMk/>
            <pc:sldMk cId="3115820659" sldId="411"/>
            <ac:picMk id="20" creationId="{C439AE71-E965-2BBF-B8D6-0FAA49567062}"/>
          </ac:picMkLst>
        </pc:picChg>
      </pc:sldChg>
      <pc:sldChg chg="addSp delSp modSp add mod modTransition delAnim modAnim modNotesTx">
        <pc:chgData name="George Wadsworth" userId="9a25db75-5cb3-419c-9de0-f0ba092153f0" providerId="ADAL" clId="{E9FB41BE-631C-45EB-863D-A8E42D4ADC95}" dt="2023-12-21T15:18:12.286" v="16840"/>
        <pc:sldMkLst>
          <pc:docMk/>
          <pc:sldMk cId="3241487091" sldId="412"/>
        </pc:sldMkLst>
        <pc:spChg chg="mod">
          <ac:chgData name="George Wadsworth" userId="9a25db75-5cb3-419c-9de0-f0ba092153f0" providerId="ADAL" clId="{E9FB41BE-631C-45EB-863D-A8E42D4ADC95}" dt="2023-12-15T15:25:07.959" v="14536" actId="20577"/>
          <ac:spMkLst>
            <pc:docMk/>
            <pc:sldMk cId="3241487091" sldId="412"/>
            <ac:spMk id="5" creationId="{4296910F-EB5C-A4DD-4693-FE08A898E52C}"/>
          </ac:spMkLst>
        </pc:spChg>
        <pc:spChg chg="add mod">
          <ac:chgData name="George Wadsworth" userId="9a25db75-5cb3-419c-9de0-f0ba092153f0" providerId="ADAL" clId="{E9FB41BE-631C-45EB-863D-A8E42D4ADC95}" dt="2023-12-15T15:23:38.937" v="14349" actId="20577"/>
          <ac:spMkLst>
            <pc:docMk/>
            <pc:sldMk cId="3241487091" sldId="412"/>
            <ac:spMk id="10" creationId="{2A4E38C4-5ACC-10E4-AE9C-717E1A6630E0}"/>
          </ac:spMkLst>
        </pc:spChg>
        <pc:picChg chg="add mod">
          <ac:chgData name="George Wadsworth" userId="9a25db75-5cb3-419c-9de0-f0ba092153f0" providerId="ADAL" clId="{E9FB41BE-631C-45EB-863D-A8E42D4ADC95}" dt="2023-12-18T09:13:45.319" v="14800" actId="1076"/>
          <ac:picMkLst>
            <pc:docMk/>
            <pc:sldMk cId="3241487091" sldId="412"/>
            <ac:picMk id="3" creationId="{CE75C1AB-63CD-B6F5-3E33-F139B0629EB3}"/>
          </ac:picMkLst>
        </pc:picChg>
        <pc:picChg chg="del">
          <ac:chgData name="George Wadsworth" userId="9a25db75-5cb3-419c-9de0-f0ba092153f0" providerId="ADAL" clId="{E9FB41BE-631C-45EB-863D-A8E42D4ADC95}" dt="2023-12-15T15:04:48.529" v="13665" actId="478"/>
          <ac:picMkLst>
            <pc:docMk/>
            <pc:sldMk cId="3241487091" sldId="412"/>
            <ac:picMk id="4" creationId="{2A95B096-EE7A-2162-0595-CCC126800D85}"/>
          </ac:picMkLst>
        </pc:picChg>
        <pc:picChg chg="add del mod">
          <ac:chgData name="George Wadsworth" userId="9a25db75-5cb3-419c-9de0-f0ba092153f0" providerId="ADAL" clId="{E9FB41BE-631C-45EB-863D-A8E42D4ADC95}" dt="2023-12-15T15:12:49.809" v="13706" actId="478"/>
          <ac:picMkLst>
            <pc:docMk/>
            <pc:sldMk cId="3241487091" sldId="412"/>
            <ac:picMk id="6" creationId="{FED5624B-4CD7-2B4A-2964-A983434A53F9}"/>
          </ac:picMkLst>
        </pc:picChg>
        <pc:picChg chg="add del mod">
          <ac:chgData name="George Wadsworth" userId="9a25db75-5cb3-419c-9de0-f0ba092153f0" providerId="ADAL" clId="{E9FB41BE-631C-45EB-863D-A8E42D4ADC95}" dt="2023-12-15T15:12:50.206" v="13707" actId="478"/>
          <ac:picMkLst>
            <pc:docMk/>
            <pc:sldMk cId="3241487091" sldId="412"/>
            <ac:picMk id="7" creationId="{A6C6EF59-6E4D-7F3B-E542-C1249550324D}"/>
          </ac:picMkLst>
        </pc:picChg>
        <pc:picChg chg="del">
          <ac:chgData name="George Wadsworth" userId="9a25db75-5cb3-419c-9de0-f0ba092153f0" providerId="ADAL" clId="{E9FB41BE-631C-45EB-863D-A8E42D4ADC95}" dt="2023-12-15T15:04:49.110" v="13666" actId="478"/>
          <ac:picMkLst>
            <pc:docMk/>
            <pc:sldMk cId="3241487091" sldId="412"/>
            <ac:picMk id="8" creationId="{37F898B3-2386-46EA-8812-535364AA40C0}"/>
          </ac:picMkLst>
        </pc:picChg>
        <pc:picChg chg="add mod">
          <ac:chgData name="George Wadsworth" userId="9a25db75-5cb3-419c-9de0-f0ba092153f0" providerId="ADAL" clId="{E9FB41BE-631C-45EB-863D-A8E42D4ADC95}" dt="2023-12-21T15:18:12.286" v="16840"/>
          <ac:picMkLst>
            <pc:docMk/>
            <pc:sldMk cId="3241487091" sldId="412"/>
            <ac:picMk id="9" creationId="{27CDA6A4-7C48-FC01-56A3-4C4B6568A4A6}"/>
          </ac:picMkLst>
        </pc:picChg>
        <pc:picChg chg="add del mod">
          <ac:chgData name="George Wadsworth" userId="9a25db75-5cb3-419c-9de0-f0ba092153f0" providerId="ADAL" clId="{E9FB41BE-631C-45EB-863D-A8E42D4ADC95}" dt="2023-12-15T15:12:44.140" v="13704"/>
          <ac:picMkLst>
            <pc:docMk/>
            <pc:sldMk cId="3241487091" sldId="412"/>
            <ac:picMk id="9" creationId="{30709579-1DE5-8293-4809-ABE99F3062D7}"/>
          </ac:picMkLst>
        </pc:picChg>
        <pc:picChg chg="del">
          <ac:chgData name="George Wadsworth" userId="9a25db75-5cb3-419c-9de0-f0ba092153f0" providerId="ADAL" clId="{E9FB41BE-631C-45EB-863D-A8E42D4ADC95}" dt="2023-12-15T15:04:49.472" v="13667" actId="478"/>
          <ac:picMkLst>
            <pc:docMk/>
            <pc:sldMk cId="3241487091" sldId="412"/>
            <ac:picMk id="12" creationId="{8BCC4EE9-B80A-479B-31F2-7B9738DDBFD9}"/>
          </ac:picMkLst>
        </pc:picChg>
        <pc:picChg chg="del">
          <ac:chgData name="George Wadsworth" userId="9a25db75-5cb3-419c-9de0-f0ba092153f0" providerId="ADAL" clId="{E9FB41BE-631C-45EB-863D-A8E42D4ADC95}" dt="2023-12-15T15:04:49.859" v="13668" actId="478"/>
          <ac:picMkLst>
            <pc:docMk/>
            <pc:sldMk cId="3241487091" sldId="412"/>
            <ac:picMk id="16" creationId="{309F06A2-8AC2-2F31-2BEE-7A284B8948DA}"/>
          </ac:picMkLst>
        </pc:picChg>
        <pc:picChg chg="del">
          <ac:chgData name="George Wadsworth" userId="9a25db75-5cb3-419c-9de0-f0ba092153f0" providerId="ADAL" clId="{E9FB41BE-631C-45EB-863D-A8E42D4ADC95}" dt="2023-12-15T15:04:50.194" v="13669" actId="478"/>
          <ac:picMkLst>
            <pc:docMk/>
            <pc:sldMk cId="3241487091" sldId="412"/>
            <ac:picMk id="18" creationId="{E659A01D-6CA2-CD84-3DAC-CC05DDA3FE20}"/>
          </ac:picMkLst>
        </pc:picChg>
      </pc:sldChg>
      <pc:sldChg chg="addSp delSp modSp add mod modTransition modAnim modNotesTx">
        <pc:chgData name="George Wadsworth" userId="9a25db75-5cb3-419c-9de0-f0ba092153f0" providerId="ADAL" clId="{E9FB41BE-631C-45EB-863D-A8E42D4ADC95}" dt="2023-12-21T15:18:12.286" v="16840"/>
        <pc:sldMkLst>
          <pc:docMk/>
          <pc:sldMk cId="2957081803" sldId="413"/>
        </pc:sldMkLst>
        <pc:spChg chg="add mod">
          <ac:chgData name="George Wadsworth" userId="9a25db75-5cb3-419c-9de0-f0ba092153f0" providerId="ADAL" clId="{E9FB41BE-631C-45EB-863D-A8E42D4ADC95}" dt="2023-12-15T15:15:12.339" v="14037" actId="1076"/>
          <ac:spMkLst>
            <pc:docMk/>
            <pc:sldMk cId="2957081803" sldId="413"/>
            <ac:spMk id="4" creationId="{50C10362-F37C-F77B-BB8E-07079BF303E9}"/>
          </ac:spMkLst>
        </pc:spChg>
        <pc:spChg chg="mod">
          <ac:chgData name="George Wadsworth" userId="9a25db75-5cb3-419c-9de0-f0ba092153f0" providerId="ADAL" clId="{E9FB41BE-631C-45EB-863D-A8E42D4ADC95}" dt="2023-12-15T15:25:24.522" v="14540" actId="20577"/>
          <ac:spMkLst>
            <pc:docMk/>
            <pc:sldMk cId="2957081803" sldId="413"/>
            <ac:spMk id="5" creationId="{4296910F-EB5C-A4DD-4693-FE08A898E52C}"/>
          </ac:spMkLst>
        </pc:spChg>
        <pc:spChg chg="add mod">
          <ac:chgData name="George Wadsworth" userId="9a25db75-5cb3-419c-9de0-f0ba092153f0" providerId="ADAL" clId="{E9FB41BE-631C-45EB-863D-A8E42D4ADC95}" dt="2023-12-15T15:15:17.551" v="14038" actId="1076"/>
          <ac:spMkLst>
            <pc:docMk/>
            <pc:sldMk cId="2957081803" sldId="413"/>
            <ac:spMk id="8" creationId="{47FAB824-E6DC-E16E-FED1-4F1DCF01EC78}"/>
          </ac:spMkLst>
        </pc:spChg>
        <pc:spChg chg="add mod">
          <ac:chgData name="George Wadsworth" userId="9a25db75-5cb3-419c-9de0-f0ba092153f0" providerId="ADAL" clId="{E9FB41BE-631C-45EB-863D-A8E42D4ADC95}" dt="2023-12-15T15:19:02.165" v="14217" actId="20577"/>
          <ac:spMkLst>
            <pc:docMk/>
            <pc:sldMk cId="2957081803" sldId="413"/>
            <ac:spMk id="9" creationId="{04DEA795-3A04-4849-658E-897437FD75F6}"/>
          </ac:spMkLst>
        </pc:spChg>
        <pc:picChg chg="del">
          <ac:chgData name="George Wadsworth" userId="9a25db75-5cb3-419c-9de0-f0ba092153f0" providerId="ADAL" clId="{E9FB41BE-631C-45EB-863D-A8E42D4ADC95}" dt="2023-12-15T15:12:53.240" v="13708" actId="478"/>
          <ac:picMkLst>
            <pc:docMk/>
            <pc:sldMk cId="2957081803" sldId="413"/>
            <ac:picMk id="3" creationId="{CE75C1AB-63CD-B6F5-3E33-F139B0629EB3}"/>
          </ac:picMkLst>
        </pc:picChg>
        <pc:picChg chg="mod">
          <ac:chgData name="George Wadsworth" userId="9a25db75-5cb3-419c-9de0-f0ba092153f0" providerId="ADAL" clId="{E9FB41BE-631C-45EB-863D-A8E42D4ADC95}" dt="2023-12-15T15:14:57.120" v="14033" actId="1076"/>
          <ac:picMkLst>
            <pc:docMk/>
            <pc:sldMk cId="2957081803" sldId="413"/>
            <ac:picMk id="6" creationId="{FED5624B-4CD7-2B4A-2964-A983434A53F9}"/>
          </ac:picMkLst>
        </pc:picChg>
        <pc:picChg chg="mod">
          <ac:chgData name="George Wadsworth" userId="9a25db75-5cb3-419c-9de0-f0ba092153f0" providerId="ADAL" clId="{E9FB41BE-631C-45EB-863D-A8E42D4ADC95}" dt="2023-12-15T15:15:01.316" v="14035" actId="14100"/>
          <ac:picMkLst>
            <pc:docMk/>
            <pc:sldMk cId="2957081803" sldId="413"/>
            <ac:picMk id="7" creationId="{A6C6EF59-6E4D-7F3B-E542-C1249550324D}"/>
          </ac:picMkLst>
        </pc:picChg>
        <pc:picChg chg="add mod">
          <ac:chgData name="George Wadsworth" userId="9a25db75-5cb3-419c-9de0-f0ba092153f0" providerId="ADAL" clId="{E9FB41BE-631C-45EB-863D-A8E42D4ADC95}" dt="2023-12-19T12:17:26.889" v="16252" actId="14100"/>
          <ac:picMkLst>
            <pc:docMk/>
            <pc:sldMk cId="2957081803" sldId="413"/>
            <ac:picMk id="10" creationId="{41AF1587-EF00-C869-5893-D667E1463E54}"/>
          </ac:picMkLst>
        </pc:picChg>
        <pc:picChg chg="add mod">
          <ac:chgData name="George Wadsworth" userId="9a25db75-5cb3-419c-9de0-f0ba092153f0" providerId="ADAL" clId="{E9FB41BE-631C-45EB-863D-A8E42D4ADC95}" dt="2023-12-21T15:18:12.286" v="16840"/>
          <ac:picMkLst>
            <pc:docMk/>
            <pc:sldMk cId="2957081803" sldId="413"/>
            <ac:picMk id="16" creationId="{049E5C2A-C9A5-E678-17F0-A8C4F617F60A}"/>
          </ac:picMkLst>
        </pc:picChg>
      </pc:sldChg>
      <pc:sldChg chg="addSp delSp modSp add mod modTransition delAnim modAnim">
        <pc:chgData name="George Wadsworth" userId="9a25db75-5cb3-419c-9de0-f0ba092153f0" providerId="ADAL" clId="{E9FB41BE-631C-45EB-863D-A8E42D4ADC95}" dt="2023-12-21T15:18:12.286" v="16840"/>
        <pc:sldMkLst>
          <pc:docMk/>
          <pc:sldMk cId="3303301827" sldId="414"/>
        </pc:sldMkLst>
        <pc:spChg chg="del">
          <ac:chgData name="George Wadsworth" userId="9a25db75-5cb3-419c-9de0-f0ba092153f0" providerId="ADAL" clId="{E9FB41BE-631C-45EB-863D-A8E42D4ADC95}" dt="2023-12-15T15:21:04.996" v="14220" actId="478"/>
          <ac:spMkLst>
            <pc:docMk/>
            <pc:sldMk cId="3303301827" sldId="414"/>
            <ac:spMk id="4" creationId="{50C10362-F37C-F77B-BB8E-07079BF303E9}"/>
          </ac:spMkLst>
        </pc:spChg>
        <pc:spChg chg="mod">
          <ac:chgData name="George Wadsworth" userId="9a25db75-5cb3-419c-9de0-f0ba092153f0" providerId="ADAL" clId="{E9FB41BE-631C-45EB-863D-A8E42D4ADC95}" dt="2023-12-15T15:25:22.763" v="14539" actId="20577"/>
          <ac:spMkLst>
            <pc:docMk/>
            <pc:sldMk cId="3303301827" sldId="414"/>
            <ac:spMk id="5" creationId="{4296910F-EB5C-A4DD-4693-FE08A898E52C}"/>
          </ac:spMkLst>
        </pc:spChg>
        <pc:spChg chg="del mod">
          <ac:chgData name="George Wadsworth" userId="9a25db75-5cb3-419c-9de0-f0ba092153f0" providerId="ADAL" clId="{E9FB41BE-631C-45EB-863D-A8E42D4ADC95}" dt="2023-12-15T15:21:08.505" v="14223" actId="478"/>
          <ac:spMkLst>
            <pc:docMk/>
            <pc:sldMk cId="3303301827" sldId="414"/>
            <ac:spMk id="8" creationId="{47FAB824-E6DC-E16E-FED1-4F1DCF01EC78}"/>
          </ac:spMkLst>
        </pc:spChg>
        <pc:spChg chg="mod">
          <ac:chgData name="George Wadsworth" userId="9a25db75-5cb3-419c-9de0-f0ba092153f0" providerId="ADAL" clId="{E9FB41BE-631C-45EB-863D-A8E42D4ADC95}" dt="2023-12-18T14:50:33.109" v="14936" actId="1076"/>
          <ac:spMkLst>
            <pc:docMk/>
            <pc:sldMk cId="3303301827" sldId="414"/>
            <ac:spMk id="9" creationId="{04DEA795-3A04-4849-658E-897437FD75F6}"/>
          </ac:spMkLst>
        </pc:spChg>
        <pc:picChg chg="add mod">
          <ac:chgData name="George Wadsworth" userId="9a25db75-5cb3-419c-9de0-f0ba092153f0" providerId="ADAL" clId="{E9FB41BE-631C-45EB-863D-A8E42D4ADC95}" dt="2023-12-15T15:22:56.880" v="14232" actId="1076"/>
          <ac:picMkLst>
            <pc:docMk/>
            <pc:sldMk cId="3303301827" sldId="414"/>
            <ac:picMk id="3" creationId="{C291B4F7-7619-0183-A7F8-CB0A25C28AC1}"/>
          </ac:picMkLst>
        </pc:picChg>
        <pc:picChg chg="del">
          <ac:chgData name="George Wadsworth" userId="9a25db75-5cb3-419c-9de0-f0ba092153f0" providerId="ADAL" clId="{E9FB41BE-631C-45EB-863D-A8E42D4ADC95}" dt="2023-12-15T15:21:03.944" v="14219" actId="478"/>
          <ac:picMkLst>
            <pc:docMk/>
            <pc:sldMk cId="3303301827" sldId="414"/>
            <ac:picMk id="6" creationId="{FED5624B-4CD7-2B4A-2964-A983434A53F9}"/>
          </ac:picMkLst>
        </pc:picChg>
        <pc:picChg chg="del mod">
          <ac:chgData name="George Wadsworth" userId="9a25db75-5cb3-419c-9de0-f0ba092153f0" providerId="ADAL" clId="{E9FB41BE-631C-45EB-863D-A8E42D4ADC95}" dt="2023-12-15T15:21:08.852" v="14225" actId="478"/>
          <ac:picMkLst>
            <pc:docMk/>
            <pc:sldMk cId="3303301827" sldId="414"/>
            <ac:picMk id="7" creationId="{A6C6EF59-6E4D-7F3B-E542-C1249550324D}"/>
          </ac:picMkLst>
        </pc:picChg>
        <pc:picChg chg="add mod">
          <ac:chgData name="George Wadsworth" userId="9a25db75-5cb3-419c-9de0-f0ba092153f0" providerId="ADAL" clId="{E9FB41BE-631C-45EB-863D-A8E42D4ADC95}" dt="2023-12-21T15:18:12.286" v="16840"/>
          <ac:picMkLst>
            <pc:docMk/>
            <pc:sldMk cId="3303301827" sldId="414"/>
            <ac:picMk id="8" creationId="{3C4FAA45-BE04-9047-0BBA-761FB9A5DE59}"/>
          </ac:picMkLst>
        </pc:picChg>
        <pc:picChg chg="add mod">
          <ac:chgData name="George Wadsworth" userId="9a25db75-5cb3-419c-9de0-f0ba092153f0" providerId="ADAL" clId="{E9FB41BE-631C-45EB-863D-A8E42D4ADC95}" dt="2023-12-15T15:22:59.019" v="14233" actId="1076"/>
          <ac:picMkLst>
            <pc:docMk/>
            <pc:sldMk cId="3303301827" sldId="414"/>
            <ac:picMk id="10" creationId="{FC687B0F-7092-0847-1EA2-1CBB460E940A}"/>
          </ac:picMkLst>
        </pc:picChg>
      </pc:sldChg>
      <pc:sldChg chg="addSp delSp modSp add del mod delAnim modNotesTx">
        <pc:chgData name="George Wadsworth" userId="9a25db75-5cb3-419c-9de0-f0ba092153f0" providerId="ADAL" clId="{E9FB41BE-631C-45EB-863D-A8E42D4ADC95}" dt="2023-12-19T11:44:07.779" v="15920" actId="2696"/>
        <pc:sldMkLst>
          <pc:docMk/>
          <pc:sldMk cId="4137679869" sldId="415"/>
        </pc:sldMkLst>
        <pc:spChg chg="del">
          <ac:chgData name="George Wadsworth" userId="9a25db75-5cb3-419c-9de0-f0ba092153f0" providerId="ADAL" clId="{E9FB41BE-631C-45EB-863D-A8E42D4ADC95}" dt="2023-12-18T15:00:06.444" v="15452" actId="478"/>
          <ac:spMkLst>
            <pc:docMk/>
            <pc:sldMk cId="4137679869" sldId="415"/>
            <ac:spMk id="23" creationId="{AC078F42-6074-C0D8-88D7-F258E3DCEAE3}"/>
          </ac:spMkLst>
        </pc:spChg>
        <pc:picChg chg="add mod">
          <ac:chgData name="George Wadsworth" userId="9a25db75-5cb3-419c-9de0-f0ba092153f0" providerId="ADAL" clId="{E9FB41BE-631C-45EB-863D-A8E42D4ADC95}" dt="2023-12-18T15:00:16.390" v="15457" actId="1076"/>
          <ac:picMkLst>
            <pc:docMk/>
            <pc:sldMk cId="4137679869" sldId="415"/>
            <ac:picMk id="3" creationId="{2907A24B-F7F6-83F1-0AA2-3B7C8BC639AD}"/>
          </ac:picMkLst>
        </pc:picChg>
        <pc:picChg chg="add mod">
          <ac:chgData name="George Wadsworth" userId="9a25db75-5cb3-419c-9de0-f0ba092153f0" providerId="ADAL" clId="{E9FB41BE-631C-45EB-863D-A8E42D4ADC95}" dt="2023-12-18T15:01:07.329" v="15525" actId="1076"/>
          <ac:picMkLst>
            <pc:docMk/>
            <pc:sldMk cId="4137679869" sldId="415"/>
            <ac:picMk id="4" creationId="{B84A6C54-0B62-3782-A1DA-EC02EBCA160F}"/>
          </ac:picMkLst>
        </pc:picChg>
        <pc:picChg chg="del">
          <ac:chgData name="George Wadsworth" userId="9a25db75-5cb3-419c-9de0-f0ba092153f0" providerId="ADAL" clId="{E9FB41BE-631C-45EB-863D-A8E42D4ADC95}" dt="2023-12-18T14:48:39.068" v="14925" actId="478"/>
          <ac:picMkLst>
            <pc:docMk/>
            <pc:sldMk cId="4137679869" sldId="415"/>
            <ac:picMk id="16" creationId="{301EA8FB-9F34-C3FC-C843-59FADF3F1EC1}"/>
          </ac:picMkLst>
        </pc:picChg>
        <pc:picChg chg="del">
          <ac:chgData name="George Wadsworth" userId="9a25db75-5cb3-419c-9de0-f0ba092153f0" providerId="ADAL" clId="{E9FB41BE-631C-45EB-863D-A8E42D4ADC95}" dt="2023-12-18T14:48:38.079" v="14924" actId="478"/>
          <ac:picMkLst>
            <pc:docMk/>
            <pc:sldMk cId="4137679869" sldId="415"/>
            <ac:picMk id="18" creationId="{D2C0EAFD-8192-3C79-5782-1A215BFEA125}"/>
          </ac:picMkLst>
        </pc:picChg>
        <pc:picChg chg="del">
          <ac:chgData name="George Wadsworth" userId="9a25db75-5cb3-419c-9de0-f0ba092153f0" providerId="ADAL" clId="{E9FB41BE-631C-45EB-863D-A8E42D4ADC95}" dt="2023-12-18T14:48:36.177" v="14923" actId="478"/>
          <ac:picMkLst>
            <pc:docMk/>
            <pc:sldMk cId="4137679869" sldId="415"/>
            <ac:picMk id="20" creationId="{277207FE-AF69-6AF6-C9B1-BBE23CD02A44}"/>
          </ac:picMkLst>
        </pc:picChg>
        <pc:picChg chg="del mod">
          <ac:chgData name="George Wadsworth" userId="9a25db75-5cb3-419c-9de0-f0ba092153f0" providerId="ADAL" clId="{E9FB41BE-631C-45EB-863D-A8E42D4ADC95}" dt="2023-12-18T14:48:35.360" v="14922" actId="478"/>
          <ac:picMkLst>
            <pc:docMk/>
            <pc:sldMk cId="4137679869" sldId="415"/>
            <ac:picMk id="22" creationId="{8A212120-E9B3-B104-7C8B-1958097D9B48}"/>
          </ac:picMkLst>
        </pc:picChg>
      </pc:sldChg>
      <pc:sldChg chg="addSp delSp modSp add mod modTransition modNotesTx">
        <pc:chgData name="George Wadsworth" userId="9a25db75-5cb3-419c-9de0-f0ba092153f0" providerId="ADAL" clId="{E9FB41BE-631C-45EB-863D-A8E42D4ADC95}" dt="2023-12-21T15:24:42.122" v="16847"/>
        <pc:sldMkLst>
          <pc:docMk/>
          <pc:sldMk cId="1825791504" sldId="416"/>
        </pc:sldMkLst>
        <pc:spChg chg="mod">
          <ac:chgData name="George Wadsworth" userId="9a25db75-5cb3-419c-9de0-f0ba092153f0" providerId="ADAL" clId="{E9FB41BE-631C-45EB-863D-A8E42D4ADC95}" dt="2023-12-19T11:35:38.589" v="15834" actId="14100"/>
          <ac:spMkLst>
            <pc:docMk/>
            <pc:sldMk cId="1825791504" sldId="416"/>
            <ac:spMk id="5" creationId="{4296910F-EB5C-A4DD-4693-FE08A898E52C}"/>
          </ac:spMkLst>
        </pc:spChg>
        <pc:spChg chg="add mod">
          <ac:chgData name="George Wadsworth" userId="9a25db75-5cb3-419c-9de0-f0ba092153f0" providerId="ADAL" clId="{E9FB41BE-631C-45EB-863D-A8E42D4ADC95}" dt="2023-12-19T11:35:41.703" v="15835" actId="14100"/>
          <ac:spMkLst>
            <pc:docMk/>
            <pc:sldMk cId="1825791504" sldId="416"/>
            <ac:spMk id="16" creationId="{A38114E8-7254-E4C6-5FEF-C0F2EA544128}"/>
          </ac:spMkLst>
        </pc:spChg>
        <pc:grpChg chg="add del mod">
          <ac:chgData name="George Wadsworth" userId="9a25db75-5cb3-419c-9de0-f0ba092153f0" providerId="ADAL" clId="{E9FB41BE-631C-45EB-863D-A8E42D4ADC95}" dt="2023-12-19T11:33:06.609" v="15781" actId="165"/>
          <ac:grpSpMkLst>
            <pc:docMk/>
            <pc:sldMk cId="1825791504" sldId="416"/>
            <ac:grpSpMk id="14" creationId="{4A7C2D29-748B-EAED-3965-BAF13D45A655}"/>
          </ac:grpSpMkLst>
        </pc:grpChg>
        <pc:grpChg chg="add mod">
          <ac:chgData name="George Wadsworth" userId="9a25db75-5cb3-419c-9de0-f0ba092153f0" providerId="ADAL" clId="{E9FB41BE-631C-45EB-863D-A8E42D4ADC95}" dt="2023-12-19T11:34:39.527" v="15805" actId="14100"/>
          <ac:grpSpMkLst>
            <pc:docMk/>
            <pc:sldMk cId="1825791504" sldId="416"/>
            <ac:grpSpMk id="15" creationId="{FEE016CB-885A-4531-BA15-C895E75750DC}"/>
          </ac:grpSpMkLst>
        </pc:grpChg>
        <pc:picChg chg="del">
          <ac:chgData name="George Wadsworth" userId="9a25db75-5cb3-419c-9de0-f0ba092153f0" providerId="ADAL" clId="{E9FB41BE-631C-45EB-863D-A8E42D4ADC95}" dt="2023-12-18T15:55:30.423" v="15530" actId="478"/>
          <ac:picMkLst>
            <pc:docMk/>
            <pc:sldMk cId="1825791504" sldId="416"/>
            <ac:picMk id="3" creationId="{2907A24B-F7F6-83F1-0AA2-3B7C8BC639AD}"/>
          </ac:picMkLst>
        </pc:picChg>
        <pc:picChg chg="mod">
          <ac:chgData name="George Wadsworth" userId="9a25db75-5cb3-419c-9de0-f0ba092153f0" providerId="ADAL" clId="{E9FB41BE-631C-45EB-863D-A8E42D4ADC95}" dt="2023-12-19T11:30:49.157" v="15753" actId="1076"/>
          <ac:picMkLst>
            <pc:docMk/>
            <pc:sldMk cId="1825791504" sldId="416"/>
            <ac:picMk id="4" creationId="{B84A6C54-0B62-3782-A1DA-EC02EBCA160F}"/>
          </ac:picMkLst>
        </pc:picChg>
        <pc:picChg chg="add mod topLvl modCrop">
          <ac:chgData name="George Wadsworth" userId="9a25db75-5cb3-419c-9de0-f0ba092153f0" providerId="ADAL" clId="{E9FB41BE-631C-45EB-863D-A8E42D4ADC95}" dt="2023-12-19T11:34:24.140" v="15800" actId="164"/>
          <ac:picMkLst>
            <pc:docMk/>
            <pc:sldMk cId="1825791504" sldId="416"/>
            <ac:picMk id="7" creationId="{7CF470DB-42F3-4FA5-8033-7CF4CB688BE2}"/>
          </ac:picMkLst>
        </pc:picChg>
        <pc:picChg chg="add mod topLvl modCrop">
          <ac:chgData name="George Wadsworth" userId="9a25db75-5cb3-419c-9de0-f0ba092153f0" providerId="ADAL" clId="{E9FB41BE-631C-45EB-863D-A8E42D4ADC95}" dt="2023-12-19T11:34:24.140" v="15800" actId="164"/>
          <ac:picMkLst>
            <pc:docMk/>
            <pc:sldMk cId="1825791504" sldId="416"/>
            <ac:picMk id="9" creationId="{84C4133F-9B29-B3A1-25FA-1D3F72ABAF43}"/>
          </ac:picMkLst>
        </pc:picChg>
        <pc:picChg chg="add mod topLvl modCrop">
          <ac:chgData name="George Wadsworth" userId="9a25db75-5cb3-419c-9de0-f0ba092153f0" providerId="ADAL" clId="{E9FB41BE-631C-45EB-863D-A8E42D4ADC95}" dt="2023-12-19T11:34:24.140" v="15800" actId="164"/>
          <ac:picMkLst>
            <pc:docMk/>
            <pc:sldMk cId="1825791504" sldId="416"/>
            <ac:picMk id="11" creationId="{EB4103D3-125C-8DEF-F1CD-61B7F1FF7A6C}"/>
          </ac:picMkLst>
        </pc:picChg>
        <pc:picChg chg="add mod topLvl modCrop">
          <ac:chgData name="George Wadsworth" userId="9a25db75-5cb3-419c-9de0-f0ba092153f0" providerId="ADAL" clId="{E9FB41BE-631C-45EB-863D-A8E42D4ADC95}" dt="2023-12-19T11:35:52.393" v="15836" actId="14100"/>
          <ac:picMkLst>
            <pc:docMk/>
            <pc:sldMk cId="1825791504" sldId="416"/>
            <ac:picMk id="13" creationId="{FAF373AB-5270-94F9-94E6-A8CC88C925CE}"/>
          </ac:picMkLst>
        </pc:picChg>
        <pc:picChg chg="add mod">
          <ac:chgData name="George Wadsworth" userId="9a25db75-5cb3-419c-9de0-f0ba092153f0" providerId="ADAL" clId="{E9FB41BE-631C-45EB-863D-A8E42D4ADC95}" dt="2023-12-21T15:24:42.122" v="16847"/>
          <ac:picMkLst>
            <pc:docMk/>
            <pc:sldMk cId="1825791504" sldId="416"/>
            <ac:picMk id="19" creationId="{9A7DA2CD-3392-282F-5395-8F738A6F505D}"/>
          </ac:picMkLst>
        </pc:picChg>
      </pc:sldChg>
      <pc:sldChg chg="addSp delSp modSp add mod modTransition modNotesTx">
        <pc:chgData name="George Wadsworth" userId="9a25db75-5cb3-419c-9de0-f0ba092153f0" providerId="ADAL" clId="{E9FB41BE-631C-45EB-863D-A8E42D4ADC95}" dt="2023-12-21T15:24:42.122" v="16847"/>
        <pc:sldMkLst>
          <pc:docMk/>
          <pc:sldMk cId="3296704482" sldId="417"/>
        </pc:sldMkLst>
        <pc:spChg chg="mod">
          <ac:chgData name="George Wadsworth" userId="9a25db75-5cb3-419c-9de0-f0ba092153f0" providerId="ADAL" clId="{E9FB41BE-631C-45EB-863D-A8E42D4ADC95}" dt="2023-12-19T11:36:47.631" v="15870" actId="14100"/>
          <ac:spMkLst>
            <pc:docMk/>
            <pc:sldMk cId="3296704482" sldId="417"/>
            <ac:spMk id="5" creationId="{4296910F-EB5C-A4DD-4693-FE08A898E52C}"/>
          </ac:spMkLst>
        </pc:spChg>
        <pc:spChg chg="add mod">
          <ac:chgData name="George Wadsworth" userId="9a25db75-5cb3-419c-9de0-f0ba092153f0" providerId="ADAL" clId="{E9FB41BE-631C-45EB-863D-A8E42D4ADC95}" dt="2023-12-19T11:37:02.903" v="15873" actId="20577"/>
          <ac:spMkLst>
            <pc:docMk/>
            <pc:sldMk cId="3296704482" sldId="417"/>
            <ac:spMk id="14" creationId="{63934FBA-D070-11FA-98E9-1CD66949BBCB}"/>
          </ac:spMkLst>
        </pc:spChg>
        <pc:grpChg chg="add mod">
          <ac:chgData name="George Wadsworth" userId="9a25db75-5cb3-419c-9de0-f0ba092153f0" providerId="ADAL" clId="{E9FB41BE-631C-45EB-863D-A8E42D4ADC95}" dt="2023-12-19T11:43:42.070" v="15916" actId="1076"/>
          <ac:grpSpMkLst>
            <pc:docMk/>
            <pc:sldMk cId="3296704482" sldId="417"/>
            <ac:grpSpMk id="15" creationId="{D52A4C0A-CC53-3FB5-6AB5-5EF681261BCE}"/>
          </ac:grpSpMkLst>
        </pc:grpChg>
        <pc:picChg chg="mod">
          <ac:chgData name="George Wadsworth" userId="9a25db75-5cb3-419c-9de0-f0ba092153f0" providerId="ADAL" clId="{E9FB41BE-631C-45EB-863D-A8E42D4ADC95}" dt="2023-12-19T11:43:48.915" v="15919" actId="1076"/>
          <ac:picMkLst>
            <pc:docMk/>
            <pc:sldMk cId="3296704482" sldId="417"/>
            <ac:picMk id="3" creationId="{2907A24B-F7F6-83F1-0AA2-3B7C8BC639AD}"/>
          </ac:picMkLst>
        </pc:picChg>
        <pc:picChg chg="del">
          <ac:chgData name="George Wadsworth" userId="9a25db75-5cb3-419c-9de0-f0ba092153f0" providerId="ADAL" clId="{E9FB41BE-631C-45EB-863D-A8E42D4ADC95}" dt="2023-12-18T15:55:31.540" v="15531" actId="478"/>
          <ac:picMkLst>
            <pc:docMk/>
            <pc:sldMk cId="3296704482" sldId="417"/>
            <ac:picMk id="4" creationId="{B84A6C54-0B62-3782-A1DA-EC02EBCA160F}"/>
          </ac:picMkLst>
        </pc:picChg>
        <pc:picChg chg="add mod modCrop">
          <ac:chgData name="George Wadsworth" userId="9a25db75-5cb3-419c-9de0-f0ba092153f0" providerId="ADAL" clId="{E9FB41BE-631C-45EB-863D-A8E42D4ADC95}" dt="2023-12-19T11:43:36.677" v="15914" actId="164"/>
          <ac:picMkLst>
            <pc:docMk/>
            <pc:sldMk cId="3296704482" sldId="417"/>
            <ac:picMk id="7" creationId="{917303E5-94C9-5711-3915-81737D730983}"/>
          </ac:picMkLst>
        </pc:picChg>
        <pc:picChg chg="add mod modCrop">
          <ac:chgData name="George Wadsworth" userId="9a25db75-5cb3-419c-9de0-f0ba092153f0" providerId="ADAL" clId="{E9FB41BE-631C-45EB-863D-A8E42D4ADC95}" dt="2023-12-19T11:43:36.677" v="15914" actId="164"/>
          <ac:picMkLst>
            <pc:docMk/>
            <pc:sldMk cId="3296704482" sldId="417"/>
            <ac:picMk id="9" creationId="{5B06E7A2-0619-28D2-C4FD-B2268AB7E971}"/>
          </ac:picMkLst>
        </pc:picChg>
        <pc:picChg chg="add mod">
          <ac:chgData name="George Wadsworth" userId="9a25db75-5cb3-419c-9de0-f0ba092153f0" providerId="ADAL" clId="{E9FB41BE-631C-45EB-863D-A8E42D4ADC95}" dt="2023-12-21T15:24:42.122" v="16847"/>
          <ac:picMkLst>
            <pc:docMk/>
            <pc:sldMk cId="3296704482" sldId="417"/>
            <ac:picMk id="10" creationId="{0CB9F373-DAC0-2616-A0DC-0AE5E1FC583F}"/>
          </ac:picMkLst>
        </pc:picChg>
        <pc:picChg chg="add mod modCrop">
          <ac:chgData name="George Wadsworth" userId="9a25db75-5cb3-419c-9de0-f0ba092153f0" providerId="ADAL" clId="{E9FB41BE-631C-45EB-863D-A8E42D4ADC95}" dt="2023-12-19T11:43:36.677" v="15914" actId="164"/>
          <ac:picMkLst>
            <pc:docMk/>
            <pc:sldMk cId="3296704482" sldId="417"/>
            <ac:picMk id="11" creationId="{35E43ECA-EECA-A650-8F90-6E18D898FE5F}"/>
          </ac:picMkLst>
        </pc:picChg>
        <pc:picChg chg="add mod modCrop">
          <ac:chgData name="George Wadsworth" userId="9a25db75-5cb3-419c-9de0-f0ba092153f0" providerId="ADAL" clId="{E9FB41BE-631C-45EB-863D-A8E42D4ADC95}" dt="2023-12-19T11:43:36.677" v="15914" actId="164"/>
          <ac:picMkLst>
            <pc:docMk/>
            <pc:sldMk cId="3296704482" sldId="417"/>
            <ac:picMk id="13" creationId="{4D4C0C7C-C2BA-D95F-F78D-A22228F06A79}"/>
          </ac:picMkLst>
        </pc:picChg>
      </pc:sldChg>
      <pc:sldChg chg="addSp delSp modSp add mod modTransition delAnim modAnim modNotesTx">
        <pc:chgData name="George Wadsworth" userId="9a25db75-5cb3-419c-9de0-f0ba092153f0" providerId="ADAL" clId="{E9FB41BE-631C-45EB-863D-A8E42D4ADC95}" dt="2023-12-21T15:18:12.286" v="16840"/>
        <pc:sldMkLst>
          <pc:docMk/>
          <pc:sldMk cId="3344047112" sldId="418"/>
        </pc:sldMkLst>
        <pc:spChg chg="del mod">
          <ac:chgData name="George Wadsworth" userId="9a25db75-5cb3-419c-9de0-f0ba092153f0" providerId="ADAL" clId="{E9FB41BE-631C-45EB-863D-A8E42D4ADC95}" dt="2023-12-19T12:36:03.266" v="16816" actId="478"/>
          <ac:spMkLst>
            <pc:docMk/>
            <pc:sldMk cId="3344047112" sldId="418"/>
            <ac:spMk id="3" creationId="{BCEEA0BF-DD15-A1A2-5BFB-01DD05807749}"/>
          </ac:spMkLst>
        </pc:spChg>
        <pc:spChg chg="mod">
          <ac:chgData name="George Wadsworth" userId="9a25db75-5cb3-419c-9de0-f0ba092153f0" providerId="ADAL" clId="{E9FB41BE-631C-45EB-863D-A8E42D4ADC95}" dt="2023-12-19T12:02:27.641" v="15991" actId="20577"/>
          <ac:spMkLst>
            <pc:docMk/>
            <pc:sldMk cId="3344047112" sldId="418"/>
            <ac:spMk id="5" creationId="{4296910F-EB5C-A4DD-4693-FE08A898E52C}"/>
          </ac:spMkLst>
        </pc:spChg>
        <pc:spChg chg="add mod">
          <ac:chgData name="George Wadsworth" userId="9a25db75-5cb3-419c-9de0-f0ba092153f0" providerId="ADAL" clId="{E9FB41BE-631C-45EB-863D-A8E42D4ADC95}" dt="2023-12-19T12:05:31.595" v="16046" actId="20577"/>
          <ac:spMkLst>
            <pc:docMk/>
            <pc:sldMk cId="3344047112" sldId="418"/>
            <ac:spMk id="11" creationId="{6EEA0655-4BB4-F1E9-0F25-44A593EC06BC}"/>
          </ac:spMkLst>
        </pc:spChg>
        <pc:spChg chg="add mod">
          <ac:chgData name="George Wadsworth" userId="9a25db75-5cb3-419c-9de0-f0ba092153f0" providerId="ADAL" clId="{E9FB41BE-631C-45EB-863D-A8E42D4ADC95}" dt="2023-12-19T12:08:21.787" v="16199" actId="20577"/>
          <ac:spMkLst>
            <pc:docMk/>
            <pc:sldMk cId="3344047112" sldId="418"/>
            <ac:spMk id="13" creationId="{EDA79CBF-D755-EBF1-8EBA-CCE84600356B}"/>
          </ac:spMkLst>
        </pc:spChg>
        <pc:spChg chg="add mod">
          <ac:chgData name="George Wadsworth" userId="9a25db75-5cb3-419c-9de0-f0ba092153f0" providerId="ADAL" clId="{E9FB41BE-631C-45EB-863D-A8E42D4ADC95}" dt="2023-12-19T12:08:00.052" v="16090" actId="1076"/>
          <ac:spMkLst>
            <pc:docMk/>
            <pc:sldMk cId="3344047112" sldId="418"/>
            <ac:spMk id="19" creationId="{254143B4-2B8C-6F4D-ADFE-D383DBBE1DB5}"/>
          </ac:spMkLst>
        </pc:spChg>
        <pc:spChg chg="add mod">
          <ac:chgData name="George Wadsworth" userId="9a25db75-5cb3-419c-9de0-f0ba092153f0" providerId="ADAL" clId="{E9FB41BE-631C-45EB-863D-A8E42D4ADC95}" dt="2023-12-19T12:09:48.984" v="16227" actId="1076"/>
          <ac:spMkLst>
            <pc:docMk/>
            <pc:sldMk cId="3344047112" sldId="418"/>
            <ac:spMk id="20" creationId="{9C96EA73-D977-BFC0-23E1-4D7E5DDB7104}"/>
          </ac:spMkLst>
        </pc:spChg>
        <pc:spChg chg="add mod">
          <ac:chgData name="George Wadsworth" userId="9a25db75-5cb3-419c-9de0-f0ba092153f0" providerId="ADAL" clId="{E9FB41BE-631C-45EB-863D-A8E42D4ADC95}" dt="2023-12-19T12:09:15.592" v="16213" actId="1076"/>
          <ac:spMkLst>
            <pc:docMk/>
            <pc:sldMk cId="3344047112" sldId="418"/>
            <ac:spMk id="21" creationId="{52A44F6C-7F6F-E137-6E08-3A1D327C8D47}"/>
          </ac:spMkLst>
        </pc:spChg>
        <pc:spChg chg="add mod">
          <ac:chgData name="George Wadsworth" userId="9a25db75-5cb3-419c-9de0-f0ba092153f0" providerId="ADAL" clId="{E9FB41BE-631C-45EB-863D-A8E42D4ADC95}" dt="2023-12-19T12:09:34.277" v="16221" actId="20577"/>
          <ac:spMkLst>
            <pc:docMk/>
            <pc:sldMk cId="3344047112" sldId="418"/>
            <ac:spMk id="22" creationId="{EEB82A82-A3BF-DDA7-EDFA-77112C6A6260}"/>
          </ac:spMkLst>
        </pc:spChg>
        <pc:spChg chg="add mod">
          <ac:chgData name="George Wadsworth" userId="9a25db75-5cb3-419c-9de0-f0ba092153f0" providerId="ADAL" clId="{E9FB41BE-631C-45EB-863D-A8E42D4ADC95}" dt="2023-12-19T12:10:05.231" v="16231" actId="1076"/>
          <ac:spMkLst>
            <pc:docMk/>
            <pc:sldMk cId="3344047112" sldId="418"/>
            <ac:spMk id="23" creationId="{6B6A93FC-233E-19E9-2C08-B90928E93FD3}"/>
          </ac:spMkLst>
        </pc:spChg>
        <pc:picChg chg="del">
          <ac:chgData name="George Wadsworth" userId="9a25db75-5cb3-419c-9de0-f0ba092153f0" providerId="ADAL" clId="{E9FB41BE-631C-45EB-863D-A8E42D4ADC95}" dt="2023-12-19T11:46:34.793" v="15951" actId="478"/>
          <ac:picMkLst>
            <pc:docMk/>
            <pc:sldMk cId="3344047112" sldId="418"/>
            <ac:picMk id="4" creationId="{2AC1BB5A-D853-A5F3-8939-473EEC255BB7}"/>
          </ac:picMkLst>
        </pc:picChg>
        <pc:picChg chg="add mod modCrop">
          <ac:chgData name="George Wadsworth" userId="9a25db75-5cb3-419c-9de0-f0ba092153f0" providerId="ADAL" clId="{E9FB41BE-631C-45EB-863D-A8E42D4ADC95}" dt="2023-12-19T12:06:38.912" v="16062" actId="1076"/>
          <ac:picMkLst>
            <pc:docMk/>
            <pc:sldMk cId="3344047112" sldId="418"/>
            <ac:picMk id="6" creationId="{13AE9151-C466-9B95-CED9-7C55DAF4C59C}"/>
          </ac:picMkLst>
        </pc:picChg>
        <pc:picChg chg="add mod modCrop">
          <ac:chgData name="George Wadsworth" userId="9a25db75-5cb3-419c-9de0-f0ba092153f0" providerId="ADAL" clId="{E9FB41BE-631C-45EB-863D-A8E42D4ADC95}" dt="2023-12-19T12:09:40.194" v="16224" actId="1076"/>
          <ac:picMkLst>
            <pc:docMk/>
            <pc:sldMk cId="3344047112" sldId="418"/>
            <ac:picMk id="7" creationId="{132F8005-A326-51B6-97BC-37F1EF9DD8FF}"/>
          </ac:picMkLst>
        </pc:picChg>
        <pc:picChg chg="del">
          <ac:chgData name="George Wadsworth" userId="9a25db75-5cb3-419c-9de0-f0ba092153f0" providerId="ADAL" clId="{E9FB41BE-631C-45EB-863D-A8E42D4ADC95}" dt="2023-12-19T11:46:35.995" v="15955" actId="478"/>
          <ac:picMkLst>
            <pc:docMk/>
            <pc:sldMk cId="3344047112" sldId="418"/>
            <ac:picMk id="8" creationId="{6B6962F2-6605-6688-0C9D-4F9C673C100C}"/>
          </ac:picMkLst>
        </pc:picChg>
        <pc:picChg chg="add mod">
          <ac:chgData name="George Wadsworth" userId="9a25db75-5cb3-419c-9de0-f0ba092153f0" providerId="ADAL" clId="{E9FB41BE-631C-45EB-863D-A8E42D4ADC95}" dt="2023-12-19T12:17:50.656" v="16254" actId="1076"/>
          <ac:picMkLst>
            <pc:docMk/>
            <pc:sldMk cId="3344047112" sldId="418"/>
            <ac:picMk id="9" creationId="{41EF4D61-2A7F-CF61-BF4E-FCC329AA5DDC}"/>
          </ac:picMkLst>
        </pc:picChg>
        <pc:picChg chg="add mod">
          <ac:chgData name="George Wadsworth" userId="9a25db75-5cb3-419c-9de0-f0ba092153f0" providerId="ADAL" clId="{E9FB41BE-631C-45EB-863D-A8E42D4ADC95}" dt="2023-12-19T12:08:52.884" v="16200" actId="1076"/>
          <ac:picMkLst>
            <pc:docMk/>
            <pc:sldMk cId="3344047112" sldId="418"/>
            <ac:picMk id="10" creationId="{DF1ADC57-0367-C6DF-E8F7-44A9FA15F579}"/>
          </ac:picMkLst>
        </pc:picChg>
        <pc:picChg chg="del">
          <ac:chgData name="George Wadsworth" userId="9a25db75-5cb3-419c-9de0-f0ba092153f0" providerId="ADAL" clId="{E9FB41BE-631C-45EB-863D-A8E42D4ADC95}" dt="2023-12-19T11:46:35.022" v="15952" actId="478"/>
          <ac:picMkLst>
            <pc:docMk/>
            <pc:sldMk cId="3344047112" sldId="418"/>
            <ac:picMk id="12" creationId="{1B25E492-16D5-1E6A-C45A-A2D2A42CCD10}"/>
          </ac:picMkLst>
        </pc:picChg>
        <pc:picChg chg="add mod">
          <ac:chgData name="George Wadsworth" userId="9a25db75-5cb3-419c-9de0-f0ba092153f0" providerId="ADAL" clId="{E9FB41BE-631C-45EB-863D-A8E42D4ADC95}" dt="2023-12-21T15:18:12.286" v="16840"/>
          <ac:picMkLst>
            <pc:docMk/>
            <pc:sldMk cId="3344047112" sldId="418"/>
            <ac:picMk id="14" creationId="{CE7BBA4F-B811-596F-4338-F2956F593601}"/>
          </ac:picMkLst>
        </pc:picChg>
        <pc:picChg chg="del">
          <ac:chgData name="George Wadsworth" userId="9a25db75-5cb3-419c-9de0-f0ba092153f0" providerId="ADAL" clId="{E9FB41BE-631C-45EB-863D-A8E42D4ADC95}" dt="2023-12-19T11:46:35.671" v="15954" actId="478"/>
          <ac:picMkLst>
            <pc:docMk/>
            <pc:sldMk cId="3344047112" sldId="418"/>
            <ac:picMk id="16" creationId="{266D54D7-50FF-C946-0130-8B987B8BAC47}"/>
          </ac:picMkLst>
        </pc:picChg>
        <pc:picChg chg="del">
          <ac:chgData name="George Wadsworth" userId="9a25db75-5cb3-419c-9de0-f0ba092153f0" providerId="ADAL" clId="{E9FB41BE-631C-45EB-863D-A8E42D4ADC95}" dt="2023-12-19T11:46:35.340" v="15953" actId="478"/>
          <ac:picMkLst>
            <pc:docMk/>
            <pc:sldMk cId="3344047112" sldId="418"/>
            <ac:picMk id="18" creationId="{B61E2CA6-EE4E-D5A4-C779-94467FF663D6}"/>
          </ac:picMkLst>
        </pc:picChg>
        <pc:cxnChg chg="add mod">
          <ac:chgData name="George Wadsworth" userId="9a25db75-5cb3-419c-9de0-f0ba092153f0" providerId="ADAL" clId="{E9FB41BE-631C-45EB-863D-A8E42D4ADC95}" dt="2023-12-19T12:07:25.901" v="16068" actId="208"/>
          <ac:cxnSpMkLst>
            <pc:docMk/>
            <pc:sldMk cId="3344047112" sldId="418"/>
            <ac:cxnSpMk id="15" creationId="{225436FE-72AE-80C9-1B02-8341C97C38BC}"/>
          </ac:cxnSpMkLst>
        </pc:cxnChg>
      </pc:sldChg>
      <pc:sldMasterChg chg="del delSldLayout">
        <pc:chgData name="George Wadsworth" userId="9a25db75-5cb3-419c-9de0-f0ba092153f0" providerId="ADAL" clId="{E9FB41BE-631C-45EB-863D-A8E42D4ADC95}" dt="2023-12-18T14:21:01.982" v="14891" actId="47"/>
        <pc:sldMasterMkLst>
          <pc:docMk/>
          <pc:sldMasterMk cId="2460954070" sldId="2147483660"/>
        </pc:sldMasterMkLst>
        <pc:sldLayoutChg chg="del">
          <pc:chgData name="George Wadsworth" userId="9a25db75-5cb3-419c-9de0-f0ba092153f0" providerId="ADAL" clId="{E9FB41BE-631C-45EB-863D-A8E42D4ADC95}" dt="2023-12-18T14:21:01.982" v="14891" actId="47"/>
          <pc:sldLayoutMkLst>
            <pc:docMk/>
            <pc:sldMasterMk cId="2460954070" sldId="2147483660"/>
            <pc:sldLayoutMk cId="2385387890" sldId="2147483661"/>
          </pc:sldLayoutMkLst>
        </pc:sldLayoutChg>
        <pc:sldLayoutChg chg="del">
          <pc:chgData name="George Wadsworth" userId="9a25db75-5cb3-419c-9de0-f0ba092153f0" providerId="ADAL" clId="{E9FB41BE-631C-45EB-863D-A8E42D4ADC95}" dt="2023-12-18T14:21:01.982" v="14891" actId="47"/>
          <pc:sldLayoutMkLst>
            <pc:docMk/>
            <pc:sldMasterMk cId="2460954070" sldId="2147483660"/>
            <pc:sldLayoutMk cId="949138452" sldId="2147483662"/>
          </pc:sldLayoutMkLst>
        </pc:sldLayoutChg>
        <pc:sldLayoutChg chg="del">
          <pc:chgData name="George Wadsworth" userId="9a25db75-5cb3-419c-9de0-f0ba092153f0" providerId="ADAL" clId="{E9FB41BE-631C-45EB-863D-A8E42D4ADC95}" dt="2023-12-18T14:21:01.982" v="14891" actId="47"/>
          <pc:sldLayoutMkLst>
            <pc:docMk/>
            <pc:sldMasterMk cId="2460954070" sldId="2147483660"/>
            <pc:sldLayoutMk cId="2591524520" sldId="2147483663"/>
          </pc:sldLayoutMkLst>
        </pc:sldLayoutChg>
        <pc:sldLayoutChg chg="del">
          <pc:chgData name="George Wadsworth" userId="9a25db75-5cb3-419c-9de0-f0ba092153f0" providerId="ADAL" clId="{E9FB41BE-631C-45EB-863D-A8E42D4ADC95}" dt="2023-12-18T14:21:01.982" v="14891" actId="47"/>
          <pc:sldLayoutMkLst>
            <pc:docMk/>
            <pc:sldMasterMk cId="2460954070" sldId="2147483660"/>
            <pc:sldLayoutMk cId="1203092039" sldId="2147483664"/>
          </pc:sldLayoutMkLst>
        </pc:sldLayoutChg>
        <pc:sldLayoutChg chg="del">
          <pc:chgData name="George Wadsworth" userId="9a25db75-5cb3-419c-9de0-f0ba092153f0" providerId="ADAL" clId="{E9FB41BE-631C-45EB-863D-A8E42D4ADC95}" dt="2023-12-18T14:21:01.982" v="14891" actId="47"/>
          <pc:sldLayoutMkLst>
            <pc:docMk/>
            <pc:sldMasterMk cId="2460954070" sldId="2147483660"/>
            <pc:sldLayoutMk cId="3733172339" sldId="2147483665"/>
          </pc:sldLayoutMkLst>
        </pc:sldLayoutChg>
        <pc:sldLayoutChg chg="del">
          <pc:chgData name="George Wadsworth" userId="9a25db75-5cb3-419c-9de0-f0ba092153f0" providerId="ADAL" clId="{E9FB41BE-631C-45EB-863D-A8E42D4ADC95}" dt="2023-12-18T14:21:01.982" v="14891" actId="47"/>
          <pc:sldLayoutMkLst>
            <pc:docMk/>
            <pc:sldMasterMk cId="2460954070" sldId="2147483660"/>
            <pc:sldLayoutMk cId="3210312558" sldId="2147483666"/>
          </pc:sldLayoutMkLst>
        </pc:sldLayoutChg>
        <pc:sldLayoutChg chg="del">
          <pc:chgData name="George Wadsworth" userId="9a25db75-5cb3-419c-9de0-f0ba092153f0" providerId="ADAL" clId="{E9FB41BE-631C-45EB-863D-A8E42D4ADC95}" dt="2023-12-18T14:21:01.982" v="14891" actId="47"/>
          <pc:sldLayoutMkLst>
            <pc:docMk/>
            <pc:sldMasterMk cId="2460954070" sldId="2147483660"/>
            <pc:sldLayoutMk cId="3146388984" sldId="2147483667"/>
          </pc:sldLayoutMkLst>
        </pc:sldLayoutChg>
        <pc:sldLayoutChg chg="del">
          <pc:chgData name="George Wadsworth" userId="9a25db75-5cb3-419c-9de0-f0ba092153f0" providerId="ADAL" clId="{E9FB41BE-631C-45EB-863D-A8E42D4ADC95}" dt="2023-12-18T14:21:01.982" v="14891" actId="47"/>
          <pc:sldLayoutMkLst>
            <pc:docMk/>
            <pc:sldMasterMk cId="2460954070" sldId="2147483660"/>
            <pc:sldLayoutMk cId="3171841454" sldId="2147483668"/>
          </pc:sldLayoutMkLst>
        </pc:sldLayoutChg>
        <pc:sldLayoutChg chg="del">
          <pc:chgData name="George Wadsworth" userId="9a25db75-5cb3-419c-9de0-f0ba092153f0" providerId="ADAL" clId="{E9FB41BE-631C-45EB-863D-A8E42D4ADC95}" dt="2023-12-18T14:21:01.982" v="14891" actId="47"/>
          <pc:sldLayoutMkLst>
            <pc:docMk/>
            <pc:sldMasterMk cId="2460954070" sldId="2147483660"/>
            <pc:sldLayoutMk cId="1718958274" sldId="2147483669"/>
          </pc:sldLayoutMkLst>
        </pc:sldLayoutChg>
        <pc:sldLayoutChg chg="del">
          <pc:chgData name="George Wadsworth" userId="9a25db75-5cb3-419c-9de0-f0ba092153f0" providerId="ADAL" clId="{E9FB41BE-631C-45EB-863D-A8E42D4ADC95}" dt="2023-12-18T14:21:01.982" v="14891" actId="47"/>
          <pc:sldLayoutMkLst>
            <pc:docMk/>
            <pc:sldMasterMk cId="2460954070" sldId="2147483660"/>
            <pc:sldLayoutMk cId="2202905451" sldId="2147483670"/>
          </pc:sldLayoutMkLst>
        </pc:sldLayoutChg>
        <pc:sldLayoutChg chg="del">
          <pc:chgData name="George Wadsworth" userId="9a25db75-5cb3-419c-9de0-f0ba092153f0" providerId="ADAL" clId="{E9FB41BE-631C-45EB-863D-A8E42D4ADC95}" dt="2023-12-18T14:21:01.982" v="14891" actId="47"/>
          <pc:sldLayoutMkLst>
            <pc:docMk/>
            <pc:sldMasterMk cId="2460954070" sldId="2147483660"/>
            <pc:sldLayoutMk cId="3479445657" sldId="2147483671"/>
          </pc:sldLayoutMkLst>
        </pc:sldLayoutChg>
      </pc:sldMasterChg>
    </pc:docChg>
  </pc:docChgLst>
  <pc:docChgLst>
    <pc:chgData name="George Wadsworth" userId="S::mbygiw@nottingham.ac.uk::9a25db75-5cb3-419c-9de0-f0ba092153f0" providerId="AD" clId="Web-{1078BCAA-06B7-45A0-9A5E-A082E44395C2}"/>
    <pc:docChg chg="modSld">
      <pc:chgData name="George Wadsworth" userId="S::mbygiw@nottingham.ac.uk::9a25db75-5cb3-419c-9de0-f0ba092153f0" providerId="AD" clId="Web-{1078BCAA-06B7-45A0-9A5E-A082E44395C2}" dt="2023-11-17T21:29:28.914" v="280" actId="20577"/>
      <pc:docMkLst>
        <pc:docMk/>
      </pc:docMkLst>
      <pc:sldChg chg="modSp mod modClrScheme chgLayout">
        <pc:chgData name="George Wadsworth" userId="S::mbygiw@nottingham.ac.uk::9a25db75-5cb3-419c-9de0-f0ba092153f0" providerId="AD" clId="Web-{1078BCAA-06B7-45A0-9A5E-A082E44395C2}" dt="2023-11-17T21:29:28.914" v="280" actId="20577"/>
        <pc:sldMkLst>
          <pc:docMk/>
          <pc:sldMk cId="109857222" sldId="256"/>
        </pc:sldMkLst>
        <pc:spChg chg="mod ord">
          <ac:chgData name="George Wadsworth" userId="S::mbygiw@nottingham.ac.uk::9a25db75-5cb3-419c-9de0-f0ba092153f0" providerId="AD" clId="Web-{1078BCAA-06B7-45A0-9A5E-A082E44395C2}" dt="2023-11-17T21:25:49.908" v="23" actId="20577"/>
          <ac:spMkLst>
            <pc:docMk/>
            <pc:sldMk cId="109857222" sldId="256"/>
            <ac:spMk id="2" creationId="{00000000-0000-0000-0000-000000000000}"/>
          </ac:spMkLst>
        </pc:spChg>
        <pc:spChg chg="mod ord">
          <ac:chgData name="George Wadsworth" userId="S::mbygiw@nottingham.ac.uk::9a25db75-5cb3-419c-9de0-f0ba092153f0" providerId="AD" clId="Web-{1078BCAA-06B7-45A0-9A5E-A082E44395C2}" dt="2023-11-17T21:29:28.914" v="280" actId="20577"/>
          <ac:spMkLst>
            <pc:docMk/>
            <pc:sldMk cId="109857222" sldId="256"/>
            <ac:spMk id="3"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0DC7A9-3D5D-944C-9C78-425BF0C347E5}" type="doc">
      <dgm:prSet loTypeId="urn:microsoft.com/office/officeart/2005/8/layout/chevron1" loCatId="" qsTypeId="urn:microsoft.com/office/officeart/2005/8/quickstyle/simple1" qsCatId="simple" csTypeId="urn:microsoft.com/office/officeart/2005/8/colors/colorful3" csCatId="colorful" phldr="1"/>
      <dgm:spPr/>
    </dgm:pt>
    <dgm:pt modelId="{5B00B812-A131-A54B-882D-71340ABB4F29}">
      <dgm:prSet phldrT="[Text]"/>
      <dgm:spPr>
        <a:ln>
          <a:solidFill>
            <a:schemeClr val="bg1">
              <a:lumMod val="25000"/>
            </a:schemeClr>
          </a:solidFill>
        </a:ln>
      </dgm:spPr>
      <dgm:t>
        <a:bodyPr/>
        <a:lstStyle/>
        <a:p>
          <a:r>
            <a:rPr lang="en-GB" dirty="0"/>
            <a:t>Arrival – 1</a:t>
          </a:r>
          <a:r>
            <a:rPr lang="en-GB" baseline="30000" dirty="0"/>
            <a:t>st</a:t>
          </a:r>
          <a:r>
            <a:rPr lang="en-GB" dirty="0"/>
            <a:t> November</a:t>
          </a:r>
        </a:p>
      </dgm:t>
    </dgm:pt>
    <dgm:pt modelId="{4BB0A2F7-167D-0844-B241-3083CC0A4BAD}" type="parTrans" cxnId="{F6DD4CC4-D1BE-B14D-9F7C-B0E2EE193A7D}">
      <dgm:prSet/>
      <dgm:spPr/>
      <dgm:t>
        <a:bodyPr/>
        <a:lstStyle/>
        <a:p>
          <a:endParaRPr lang="en-GB"/>
        </a:p>
      </dgm:t>
    </dgm:pt>
    <dgm:pt modelId="{E72C69E8-3F61-7042-92A8-0BE708FC5607}" type="sibTrans" cxnId="{F6DD4CC4-D1BE-B14D-9F7C-B0E2EE193A7D}">
      <dgm:prSet/>
      <dgm:spPr/>
      <dgm:t>
        <a:bodyPr/>
        <a:lstStyle/>
        <a:p>
          <a:endParaRPr lang="en-GB"/>
        </a:p>
      </dgm:t>
    </dgm:pt>
    <dgm:pt modelId="{A501F0EA-7123-BB4D-BB1D-A040B4B25C83}">
      <dgm:prSet phldrT="[Text]"/>
      <dgm:spPr>
        <a:ln>
          <a:solidFill>
            <a:schemeClr val="accent3">
              <a:lumMod val="75000"/>
              <a:lumOff val="25000"/>
            </a:schemeClr>
          </a:solidFill>
        </a:ln>
      </dgm:spPr>
      <dgm:t>
        <a:bodyPr/>
        <a:lstStyle/>
        <a:p>
          <a:r>
            <a:rPr lang="en-GB" dirty="0"/>
            <a:t>Week 1 – cell culture basics?</a:t>
          </a:r>
        </a:p>
      </dgm:t>
    </dgm:pt>
    <dgm:pt modelId="{8331BE4B-AA37-404E-BFD4-24C9D7AFF65C}" type="parTrans" cxnId="{C7A97679-373E-4244-ABEE-B96EEDEB9253}">
      <dgm:prSet/>
      <dgm:spPr/>
      <dgm:t>
        <a:bodyPr/>
        <a:lstStyle/>
        <a:p>
          <a:endParaRPr lang="en-GB"/>
        </a:p>
      </dgm:t>
    </dgm:pt>
    <dgm:pt modelId="{28F24A34-EFA5-5246-8F7C-2E7882943AD2}" type="sibTrans" cxnId="{C7A97679-373E-4244-ABEE-B96EEDEB9253}">
      <dgm:prSet/>
      <dgm:spPr/>
      <dgm:t>
        <a:bodyPr/>
        <a:lstStyle/>
        <a:p>
          <a:endParaRPr lang="en-GB"/>
        </a:p>
      </dgm:t>
    </dgm:pt>
    <dgm:pt modelId="{16F8AB8F-06D5-C140-BBC4-CE8D005D49AB}">
      <dgm:prSet phldrT="[Text]"/>
      <dgm:spPr>
        <a:ln>
          <a:solidFill>
            <a:schemeClr val="accent4">
              <a:lumMod val="75000"/>
            </a:schemeClr>
          </a:solidFill>
        </a:ln>
      </dgm:spPr>
      <dgm:t>
        <a:bodyPr/>
        <a:lstStyle/>
        <a:p>
          <a:r>
            <a:rPr lang="en-GB" dirty="0"/>
            <a:t>Week 2 – device handling?</a:t>
          </a:r>
        </a:p>
      </dgm:t>
    </dgm:pt>
    <dgm:pt modelId="{752558DE-C192-B84A-B677-81AE974C3B75}" type="parTrans" cxnId="{DBB8EADE-CE80-DC47-8DEF-8991C4261AE6}">
      <dgm:prSet/>
      <dgm:spPr/>
      <dgm:t>
        <a:bodyPr/>
        <a:lstStyle/>
        <a:p>
          <a:endParaRPr lang="en-GB"/>
        </a:p>
      </dgm:t>
    </dgm:pt>
    <dgm:pt modelId="{A98F46F5-EED9-2E47-AA93-A9EA4EB86CE4}" type="sibTrans" cxnId="{DBB8EADE-CE80-DC47-8DEF-8991C4261AE6}">
      <dgm:prSet/>
      <dgm:spPr/>
      <dgm:t>
        <a:bodyPr/>
        <a:lstStyle/>
        <a:p>
          <a:endParaRPr lang="en-GB"/>
        </a:p>
      </dgm:t>
    </dgm:pt>
    <dgm:pt modelId="{DD8D33E0-0434-4047-97DE-ABB92E160A2A}">
      <dgm:prSet phldrT="[Text]"/>
      <dgm:spPr>
        <a:solidFill>
          <a:schemeClr val="accent5">
            <a:lumMod val="75000"/>
          </a:schemeClr>
        </a:solidFill>
      </dgm:spPr>
      <dgm:t>
        <a:bodyPr/>
        <a:lstStyle/>
        <a:p>
          <a:r>
            <a:rPr lang="en-GB" dirty="0"/>
            <a:t>Week 3 – co-culture?</a:t>
          </a:r>
        </a:p>
      </dgm:t>
    </dgm:pt>
    <dgm:pt modelId="{626FBF73-6048-2745-AEAB-A2E1FC09CFD3}" type="parTrans" cxnId="{47FC29C7-8E4F-014B-B27F-5613F78DCFB2}">
      <dgm:prSet/>
      <dgm:spPr/>
      <dgm:t>
        <a:bodyPr/>
        <a:lstStyle/>
        <a:p>
          <a:endParaRPr lang="en-GB"/>
        </a:p>
      </dgm:t>
    </dgm:pt>
    <dgm:pt modelId="{5A3D5D82-5598-994D-9E34-7B10048BBB8C}" type="sibTrans" cxnId="{47FC29C7-8E4F-014B-B27F-5613F78DCFB2}">
      <dgm:prSet/>
      <dgm:spPr/>
      <dgm:t>
        <a:bodyPr/>
        <a:lstStyle/>
        <a:p>
          <a:endParaRPr lang="en-GB"/>
        </a:p>
      </dgm:t>
    </dgm:pt>
    <dgm:pt modelId="{064A2BF0-0F12-D844-B228-44396F80728F}">
      <dgm:prSet phldrT="[Text]"/>
      <dgm:spPr>
        <a:solidFill>
          <a:schemeClr val="accent6">
            <a:lumMod val="75000"/>
          </a:schemeClr>
        </a:solidFill>
      </dgm:spPr>
      <dgm:t>
        <a:bodyPr/>
        <a:lstStyle/>
        <a:p>
          <a:r>
            <a:rPr lang="en-GB" dirty="0"/>
            <a:t>Departure – 29</a:t>
          </a:r>
          <a:r>
            <a:rPr lang="en-GB" baseline="30000" dirty="0"/>
            <a:t>th</a:t>
          </a:r>
          <a:r>
            <a:rPr lang="en-GB" dirty="0"/>
            <a:t> November</a:t>
          </a:r>
        </a:p>
      </dgm:t>
    </dgm:pt>
    <dgm:pt modelId="{62DAA792-5ADC-0C43-B371-7C20A6160BF3}" type="parTrans" cxnId="{66D861C2-3FF4-4E4B-9089-EC6E390BF885}">
      <dgm:prSet/>
      <dgm:spPr/>
      <dgm:t>
        <a:bodyPr/>
        <a:lstStyle/>
        <a:p>
          <a:endParaRPr lang="en-GB"/>
        </a:p>
      </dgm:t>
    </dgm:pt>
    <dgm:pt modelId="{4EE72BA8-0F3B-B049-BF47-F453B9EDBA43}" type="sibTrans" cxnId="{66D861C2-3FF4-4E4B-9089-EC6E390BF885}">
      <dgm:prSet/>
      <dgm:spPr/>
      <dgm:t>
        <a:bodyPr/>
        <a:lstStyle/>
        <a:p>
          <a:endParaRPr lang="en-GB"/>
        </a:p>
      </dgm:t>
    </dgm:pt>
    <dgm:pt modelId="{981B67D0-ECCB-5B45-A4CE-57460DF92982}" type="pres">
      <dgm:prSet presAssocID="{B80DC7A9-3D5D-944C-9C78-425BF0C347E5}" presName="Name0" presStyleCnt="0">
        <dgm:presLayoutVars>
          <dgm:dir/>
          <dgm:animLvl val="lvl"/>
          <dgm:resizeHandles val="exact"/>
        </dgm:presLayoutVars>
      </dgm:prSet>
      <dgm:spPr/>
    </dgm:pt>
    <dgm:pt modelId="{4DAE114A-828C-1146-8AC9-566D4669EE8B}" type="pres">
      <dgm:prSet presAssocID="{5B00B812-A131-A54B-882D-71340ABB4F29}" presName="parTxOnly" presStyleLbl="node1" presStyleIdx="0" presStyleCnt="5">
        <dgm:presLayoutVars>
          <dgm:chMax val="0"/>
          <dgm:chPref val="0"/>
          <dgm:bulletEnabled val="1"/>
        </dgm:presLayoutVars>
      </dgm:prSet>
      <dgm:spPr/>
    </dgm:pt>
    <dgm:pt modelId="{0BBBB8F9-14C5-A143-A929-D447550675D5}" type="pres">
      <dgm:prSet presAssocID="{E72C69E8-3F61-7042-92A8-0BE708FC5607}" presName="parTxOnlySpace" presStyleCnt="0"/>
      <dgm:spPr/>
    </dgm:pt>
    <dgm:pt modelId="{8583D8C3-4CB0-BB46-87E1-4DDA2BD8470D}" type="pres">
      <dgm:prSet presAssocID="{A501F0EA-7123-BB4D-BB1D-A040B4B25C83}" presName="parTxOnly" presStyleLbl="node1" presStyleIdx="1" presStyleCnt="5">
        <dgm:presLayoutVars>
          <dgm:chMax val="0"/>
          <dgm:chPref val="0"/>
          <dgm:bulletEnabled val="1"/>
        </dgm:presLayoutVars>
      </dgm:prSet>
      <dgm:spPr/>
    </dgm:pt>
    <dgm:pt modelId="{1D0E31B6-D096-A24D-9B8E-6FA2C3A1B6C6}" type="pres">
      <dgm:prSet presAssocID="{28F24A34-EFA5-5246-8F7C-2E7882943AD2}" presName="parTxOnlySpace" presStyleCnt="0"/>
      <dgm:spPr/>
    </dgm:pt>
    <dgm:pt modelId="{E5ECE468-C387-3744-9076-EBCB506AF199}" type="pres">
      <dgm:prSet presAssocID="{16F8AB8F-06D5-C140-BBC4-CE8D005D49AB}" presName="parTxOnly" presStyleLbl="node1" presStyleIdx="2" presStyleCnt="5">
        <dgm:presLayoutVars>
          <dgm:chMax val="0"/>
          <dgm:chPref val="0"/>
          <dgm:bulletEnabled val="1"/>
        </dgm:presLayoutVars>
      </dgm:prSet>
      <dgm:spPr/>
    </dgm:pt>
    <dgm:pt modelId="{DD0A999D-CA71-0A44-900B-85036D437A3E}" type="pres">
      <dgm:prSet presAssocID="{A98F46F5-EED9-2E47-AA93-A9EA4EB86CE4}" presName="parTxOnlySpace" presStyleCnt="0"/>
      <dgm:spPr/>
    </dgm:pt>
    <dgm:pt modelId="{5D0E2E44-839D-3343-86CD-D836102C5F3C}" type="pres">
      <dgm:prSet presAssocID="{DD8D33E0-0434-4047-97DE-ABB92E160A2A}" presName="parTxOnly" presStyleLbl="node1" presStyleIdx="3" presStyleCnt="5">
        <dgm:presLayoutVars>
          <dgm:chMax val="0"/>
          <dgm:chPref val="0"/>
          <dgm:bulletEnabled val="1"/>
        </dgm:presLayoutVars>
      </dgm:prSet>
      <dgm:spPr/>
    </dgm:pt>
    <dgm:pt modelId="{9A52AFB3-A314-114D-8E18-79BFE9C739E4}" type="pres">
      <dgm:prSet presAssocID="{5A3D5D82-5598-994D-9E34-7B10048BBB8C}" presName="parTxOnlySpace" presStyleCnt="0"/>
      <dgm:spPr/>
    </dgm:pt>
    <dgm:pt modelId="{E6DEAD10-46E2-E44C-9A35-2E862A981048}" type="pres">
      <dgm:prSet presAssocID="{064A2BF0-0F12-D844-B228-44396F80728F}" presName="parTxOnly" presStyleLbl="node1" presStyleIdx="4" presStyleCnt="5">
        <dgm:presLayoutVars>
          <dgm:chMax val="0"/>
          <dgm:chPref val="0"/>
          <dgm:bulletEnabled val="1"/>
        </dgm:presLayoutVars>
      </dgm:prSet>
      <dgm:spPr/>
    </dgm:pt>
  </dgm:ptLst>
  <dgm:cxnLst>
    <dgm:cxn modelId="{7FA58329-11FC-B64B-A633-71337E3503A4}" type="presOf" srcId="{B80DC7A9-3D5D-944C-9C78-425BF0C347E5}" destId="{981B67D0-ECCB-5B45-A4CE-57460DF92982}" srcOrd="0" destOrd="0" presId="urn:microsoft.com/office/officeart/2005/8/layout/chevron1"/>
    <dgm:cxn modelId="{B43AC163-FD7C-7143-B35A-439A878BEAAB}" type="presOf" srcId="{16F8AB8F-06D5-C140-BBC4-CE8D005D49AB}" destId="{E5ECE468-C387-3744-9076-EBCB506AF199}" srcOrd="0" destOrd="0" presId="urn:microsoft.com/office/officeart/2005/8/layout/chevron1"/>
    <dgm:cxn modelId="{FFEF6646-1D5B-7242-B536-A3DA5FD33EEE}" type="presOf" srcId="{DD8D33E0-0434-4047-97DE-ABB92E160A2A}" destId="{5D0E2E44-839D-3343-86CD-D836102C5F3C}" srcOrd="0" destOrd="0" presId="urn:microsoft.com/office/officeart/2005/8/layout/chevron1"/>
    <dgm:cxn modelId="{C7A97679-373E-4244-ABEE-B96EEDEB9253}" srcId="{B80DC7A9-3D5D-944C-9C78-425BF0C347E5}" destId="{A501F0EA-7123-BB4D-BB1D-A040B4B25C83}" srcOrd="1" destOrd="0" parTransId="{8331BE4B-AA37-404E-BFD4-24C9D7AFF65C}" sibTransId="{28F24A34-EFA5-5246-8F7C-2E7882943AD2}"/>
    <dgm:cxn modelId="{BF37BC8F-9625-E741-80FF-BE584FC6514E}" type="presOf" srcId="{064A2BF0-0F12-D844-B228-44396F80728F}" destId="{E6DEAD10-46E2-E44C-9A35-2E862A981048}" srcOrd="0" destOrd="0" presId="urn:microsoft.com/office/officeart/2005/8/layout/chevron1"/>
    <dgm:cxn modelId="{872C4D99-638A-0F49-9CD3-660FB5618686}" type="presOf" srcId="{5B00B812-A131-A54B-882D-71340ABB4F29}" destId="{4DAE114A-828C-1146-8AC9-566D4669EE8B}" srcOrd="0" destOrd="0" presId="urn:microsoft.com/office/officeart/2005/8/layout/chevron1"/>
    <dgm:cxn modelId="{66D861C2-3FF4-4E4B-9089-EC6E390BF885}" srcId="{B80DC7A9-3D5D-944C-9C78-425BF0C347E5}" destId="{064A2BF0-0F12-D844-B228-44396F80728F}" srcOrd="4" destOrd="0" parTransId="{62DAA792-5ADC-0C43-B371-7C20A6160BF3}" sibTransId="{4EE72BA8-0F3B-B049-BF47-F453B9EDBA43}"/>
    <dgm:cxn modelId="{F6DD4CC4-D1BE-B14D-9F7C-B0E2EE193A7D}" srcId="{B80DC7A9-3D5D-944C-9C78-425BF0C347E5}" destId="{5B00B812-A131-A54B-882D-71340ABB4F29}" srcOrd="0" destOrd="0" parTransId="{4BB0A2F7-167D-0844-B241-3083CC0A4BAD}" sibTransId="{E72C69E8-3F61-7042-92A8-0BE708FC5607}"/>
    <dgm:cxn modelId="{47FC29C7-8E4F-014B-B27F-5613F78DCFB2}" srcId="{B80DC7A9-3D5D-944C-9C78-425BF0C347E5}" destId="{DD8D33E0-0434-4047-97DE-ABB92E160A2A}" srcOrd="3" destOrd="0" parTransId="{626FBF73-6048-2745-AEAB-A2E1FC09CFD3}" sibTransId="{5A3D5D82-5598-994D-9E34-7B10048BBB8C}"/>
    <dgm:cxn modelId="{DBB8EADE-CE80-DC47-8DEF-8991C4261AE6}" srcId="{B80DC7A9-3D5D-944C-9C78-425BF0C347E5}" destId="{16F8AB8F-06D5-C140-BBC4-CE8D005D49AB}" srcOrd="2" destOrd="0" parTransId="{752558DE-C192-B84A-B677-81AE974C3B75}" sibTransId="{A98F46F5-EED9-2E47-AA93-A9EA4EB86CE4}"/>
    <dgm:cxn modelId="{F67B1EF8-2E0A-2D4A-8CF0-6C5123F359E9}" type="presOf" srcId="{A501F0EA-7123-BB4D-BB1D-A040B4B25C83}" destId="{8583D8C3-4CB0-BB46-87E1-4DDA2BD8470D}" srcOrd="0" destOrd="0" presId="urn:microsoft.com/office/officeart/2005/8/layout/chevron1"/>
    <dgm:cxn modelId="{E173DE43-438E-514C-9817-612A3B19C3F6}" type="presParOf" srcId="{981B67D0-ECCB-5B45-A4CE-57460DF92982}" destId="{4DAE114A-828C-1146-8AC9-566D4669EE8B}" srcOrd="0" destOrd="0" presId="urn:microsoft.com/office/officeart/2005/8/layout/chevron1"/>
    <dgm:cxn modelId="{D157B6B4-FDEA-D942-9E47-770BCC255445}" type="presParOf" srcId="{981B67D0-ECCB-5B45-A4CE-57460DF92982}" destId="{0BBBB8F9-14C5-A143-A929-D447550675D5}" srcOrd="1" destOrd="0" presId="urn:microsoft.com/office/officeart/2005/8/layout/chevron1"/>
    <dgm:cxn modelId="{84BB9007-8191-E444-AE2B-30C7152E1BD0}" type="presParOf" srcId="{981B67D0-ECCB-5B45-A4CE-57460DF92982}" destId="{8583D8C3-4CB0-BB46-87E1-4DDA2BD8470D}" srcOrd="2" destOrd="0" presId="urn:microsoft.com/office/officeart/2005/8/layout/chevron1"/>
    <dgm:cxn modelId="{31FB50F2-5E20-FE47-A06C-F66B8DD1C120}" type="presParOf" srcId="{981B67D0-ECCB-5B45-A4CE-57460DF92982}" destId="{1D0E31B6-D096-A24D-9B8E-6FA2C3A1B6C6}" srcOrd="3" destOrd="0" presId="urn:microsoft.com/office/officeart/2005/8/layout/chevron1"/>
    <dgm:cxn modelId="{898F7DA2-C775-9348-8D19-D4C242042ADF}" type="presParOf" srcId="{981B67D0-ECCB-5B45-A4CE-57460DF92982}" destId="{E5ECE468-C387-3744-9076-EBCB506AF199}" srcOrd="4" destOrd="0" presId="urn:microsoft.com/office/officeart/2005/8/layout/chevron1"/>
    <dgm:cxn modelId="{49094E39-A6B9-5A49-8DEA-E4CAF85FF9F7}" type="presParOf" srcId="{981B67D0-ECCB-5B45-A4CE-57460DF92982}" destId="{DD0A999D-CA71-0A44-900B-85036D437A3E}" srcOrd="5" destOrd="0" presId="urn:microsoft.com/office/officeart/2005/8/layout/chevron1"/>
    <dgm:cxn modelId="{F158B1B9-D292-D943-BCB8-E9BC742BA7C8}" type="presParOf" srcId="{981B67D0-ECCB-5B45-A4CE-57460DF92982}" destId="{5D0E2E44-839D-3343-86CD-D836102C5F3C}" srcOrd="6" destOrd="0" presId="urn:microsoft.com/office/officeart/2005/8/layout/chevron1"/>
    <dgm:cxn modelId="{9DFB64C7-23CF-3341-8300-CEE1BEFD845C}" type="presParOf" srcId="{981B67D0-ECCB-5B45-A4CE-57460DF92982}" destId="{9A52AFB3-A314-114D-8E18-79BFE9C739E4}" srcOrd="7" destOrd="0" presId="urn:microsoft.com/office/officeart/2005/8/layout/chevron1"/>
    <dgm:cxn modelId="{7749160C-AAAE-4744-8726-B5E7A610E0CB}" type="presParOf" srcId="{981B67D0-ECCB-5B45-A4CE-57460DF92982}" destId="{E6DEAD10-46E2-E44C-9A35-2E862A981048}" srcOrd="8"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0DC7A9-3D5D-944C-9C78-425BF0C347E5}" type="doc">
      <dgm:prSet loTypeId="urn:microsoft.com/office/officeart/2005/8/layout/chevron1" loCatId="" qsTypeId="urn:microsoft.com/office/officeart/2005/8/quickstyle/simple1" qsCatId="simple" csTypeId="urn:microsoft.com/office/officeart/2005/8/colors/colorful3" csCatId="colorful" phldr="1"/>
      <dgm:spPr/>
    </dgm:pt>
    <dgm:pt modelId="{5B00B812-A131-A54B-882D-71340ABB4F29}">
      <dgm:prSet phldrT="[Text]"/>
      <dgm:spPr>
        <a:ln>
          <a:solidFill>
            <a:schemeClr val="bg1">
              <a:lumMod val="25000"/>
            </a:schemeClr>
          </a:solidFill>
        </a:ln>
      </dgm:spPr>
      <dgm:t>
        <a:bodyPr/>
        <a:lstStyle/>
        <a:p>
          <a:r>
            <a:rPr lang="en-GB" dirty="0"/>
            <a:t>Arrival – 1</a:t>
          </a:r>
          <a:r>
            <a:rPr lang="en-GB" baseline="30000" dirty="0"/>
            <a:t>st</a:t>
          </a:r>
          <a:r>
            <a:rPr lang="en-GB" dirty="0"/>
            <a:t> November</a:t>
          </a:r>
        </a:p>
      </dgm:t>
    </dgm:pt>
    <dgm:pt modelId="{4BB0A2F7-167D-0844-B241-3083CC0A4BAD}" type="parTrans" cxnId="{F6DD4CC4-D1BE-B14D-9F7C-B0E2EE193A7D}">
      <dgm:prSet/>
      <dgm:spPr/>
      <dgm:t>
        <a:bodyPr/>
        <a:lstStyle/>
        <a:p>
          <a:endParaRPr lang="en-GB"/>
        </a:p>
      </dgm:t>
    </dgm:pt>
    <dgm:pt modelId="{E72C69E8-3F61-7042-92A8-0BE708FC5607}" type="sibTrans" cxnId="{F6DD4CC4-D1BE-B14D-9F7C-B0E2EE193A7D}">
      <dgm:prSet/>
      <dgm:spPr/>
      <dgm:t>
        <a:bodyPr/>
        <a:lstStyle/>
        <a:p>
          <a:endParaRPr lang="en-GB"/>
        </a:p>
      </dgm:t>
    </dgm:pt>
    <dgm:pt modelId="{A501F0EA-7123-BB4D-BB1D-A040B4B25C83}">
      <dgm:prSet phldrT="[Text]"/>
      <dgm:spPr>
        <a:ln>
          <a:solidFill>
            <a:schemeClr val="accent3">
              <a:lumMod val="75000"/>
              <a:lumOff val="25000"/>
            </a:schemeClr>
          </a:solidFill>
        </a:ln>
      </dgm:spPr>
      <dgm:t>
        <a:bodyPr/>
        <a:lstStyle/>
        <a:p>
          <a:r>
            <a:rPr lang="en-GB" dirty="0"/>
            <a:t>Week 1 – cell culture basics?</a:t>
          </a:r>
        </a:p>
      </dgm:t>
    </dgm:pt>
    <dgm:pt modelId="{8331BE4B-AA37-404E-BFD4-24C9D7AFF65C}" type="parTrans" cxnId="{C7A97679-373E-4244-ABEE-B96EEDEB9253}">
      <dgm:prSet/>
      <dgm:spPr/>
      <dgm:t>
        <a:bodyPr/>
        <a:lstStyle/>
        <a:p>
          <a:endParaRPr lang="en-GB"/>
        </a:p>
      </dgm:t>
    </dgm:pt>
    <dgm:pt modelId="{28F24A34-EFA5-5246-8F7C-2E7882943AD2}" type="sibTrans" cxnId="{C7A97679-373E-4244-ABEE-B96EEDEB9253}">
      <dgm:prSet/>
      <dgm:spPr/>
      <dgm:t>
        <a:bodyPr/>
        <a:lstStyle/>
        <a:p>
          <a:endParaRPr lang="en-GB"/>
        </a:p>
      </dgm:t>
    </dgm:pt>
    <dgm:pt modelId="{16F8AB8F-06D5-C140-BBC4-CE8D005D49AB}">
      <dgm:prSet phldrT="[Text]"/>
      <dgm:spPr>
        <a:ln>
          <a:solidFill>
            <a:schemeClr val="accent4">
              <a:lumMod val="75000"/>
            </a:schemeClr>
          </a:solidFill>
        </a:ln>
      </dgm:spPr>
      <dgm:t>
        <a:bodyPr/>
        <a:lstStyle/>
        <a:p>
          <a:r>
            <a:rPr lang="en-GB" dirty="0"/>
            <a:t>Week 2 – device handling?</a:t>
          </a:r>
        </a:p>
      </dgm:t>
    </dgm:pt>
    <dgm:pt modelId="{752558DE-C192-B84A-B677-81AE974C3B75}" type="parTrans" cxnId="{DBB8EADE-CE80-DC47-8DEF-8991C4261AE6}">
      <dgm:prSet/>
      <dgm:spPr/>
      <dgm:t>
        <a:bodyPr/>
        <a:lstStyle/>
        <a:p>
          <a:endParaRPr lang="en-GB"/>
        </a:p>
      </dgm:t>
    </dgm:pt>
    <dgm:pt modelId="{A98F46F5-EED9-2E47-AA93-A9EA4EB86CE4}" type="sibTrans" cxnId="{DBB8EADE-CE80-DC47-8DEF-8991C4261AE6}">
      <dgm:prSet/>
      <dgm:spPr/>
      <dgm:t>
        <a:bodyPr/>
        <a:lstStyle/>
        <a:p>
          <a:endParaRPr lang="en-GB"/>
        </a:p>
      </dgm:t>
    </dgm:pt>
    <dgm:pt modelId="{DD8D33E0-0434-4047-97DE-ABB92E160A2A}">
      <dgm:prSet phldrT="[Text]"/>
      <dgm:spPr>
        <a:solidFill>
          <a:schemeClr val="accent5">
            <a:lumMod val="75000"/>
          </a:schemeClr>
        </a:solidFill>
      </dgm:spPr>
      <dgm:t>
        <a:bodyPr/>
        <a:lstStyle/>
        <a:p>
          <a:r>
            <a:rPr lang="en-GB" dirty="0"/>
            <a:t>Week 3 – co-culture?</a:t>
          </a:r>
        </a:p>
      </dgm:t>
    </dgm:pt>
    <dgm:pt modelId="{626FBF73-6048-2745-AEAB-A2E1FC09CFD3}" type="parTrans" cxnId="{47FC29C7-8E4F-014B-B27F-5613F78DCFB2}">
      <dgm:prSet/>
      <dgm:spPr/>
      <dgm:t>
        <a:bodyPr/>
        <a:lstStyle/>
        <a:p>
          <a:endParaRPr lang="en-GB"/>
        </a:p>
      </dgm:t>
    </dgm:pt>
    <dgm:pt modelId="{5A3D5D82-5598-994D-9E34-7B10048BBB8C}" type="sibTrans" cxnId="{47FC29C7-8E4F-014B-B27F-5613F78DCFB2}">
      <dgm:prSet/>
      <dgm:spPr/>
      <dgm:t>
        <a:bodyPr/>
        <a:lstStyle/>
        <a:p>
          <a:endParaRPr lang="en-GB"/>
        </a:p>
      </dgm:t>
    </dgm:pt>
    <dgm:pt modelId="{064A2BF0-0F12-D844-B228-44396F80728F}">
      <dgm:prSet phldrT="[Text]"/>
      <dgm:spPr>
        <a:solidFill>
          <a:schemeClr val="accent6">
            <a:lumMod val="75000"/>
          </a:schemeClr>
        </a:solidFill>
      </dgm:spPr>
      <dgm:t>
        <a:bodyPr/>
        <a:lstStyle/>
        <a:p>
          <a:r>
            <a:rPr lang="en-GB" dirty="0"/>
            <a:t>Departure – 29</a:t>
          </a:r>
          <a:r>
            <a:rPr lang="en-GB" baseline="30000" dirty="0"/>
            <a:t>th</a:t>
          </a:r>
          <a:r>
            <a:rPr lang="en-GB" dirty="0"/>
            <a:t> November</a:t>
          </a:r>
        </a:p>
      </dgm:t>
    </dgm:pt>
    <dgm:pt modelId="{62DAA792-5ADC-0C43-B371-7C20A6160BF3}" type="parTrans" cxnId="{66D861C2-3FF4-4E4B-9089-EC6E390BF885}">
      <dgm:prSet/>
      <dgm:spPr/>
      <dgm:t>
        <a:bodyPr/>
        <a:lstStyle/>
        <a:p>
          <a:endParaRPr lang="en-GB"/>
        </a:p>
      </dgm:t>
    </dgm:pt>
    <dgm:pt modelId="{4EE72BA8-0F3B-B049-BF47-F453B9EDBA43}" type="sibTrans" cxnId="{66D861C2-3FF4-4E4B-9089-EC6E390BF885}">
      <dgm:prSet/>
      <dgm:spPr/>
      <dgm:t>
        <a:bodyPr/>
        <a:lstStyle/>
        <a:p>
          <a:endParaRPr lang="en-GB"/>
        </a:p>
      </dgm:t>
    </dgm:pt>
    <dgm:pt modelId="{981B67D0-ECCB-5B45-A4CE-57460DF92982}" type="pres">
      <dgm:prSet presAssocID="{B80DC7A9-3D5D-944C-9C78-425BF0C347E5}" presName="Name0" presStyleCnt="0">
        <dgm:presLayoutVars>
          <dgm:dir/>
          <dgm:animLvl val="lvl"/>
          <dgm:resizeHandles val="exact"/>
        </dgm:presLayoutVars>
      </dgm:prSet>
      <dgm:spPr/>
    </dgm:pt>
    <dgm:pt modelId="{4DAE114A-828C-1146-8AC9-566D4669EE8B}" type="pres">
      <dgm:prSet presAssocID="{5B00B812-A131-A54B-882D-71340ABB4F29}" presName="parTxOnly" presStyleLbl="node1" presStyleIdx="0" presStyleCnt="5">
        <dgm:presLayoutVars>
          <dgm:chMax val="0"/>
          <dgm:chPref val="0"/>
          <dgm:bulletEnabled val="1"/>
        </dgm:presLayoutVars>
      </dgm:prSet>
      <dgm:spPr/>
    </dgm:pt>
    <dgm:pt modelId="{0BBBB8F9-14C5-A143-A929-D447550675D5}" type="pres">
      <dgm:prSet presAssocID="{E72C69E8-3F61-7042-92A8-0BE708FC5607}" presName="parTxOnlySpace" presStyleCnt="0"/>
      <dgm:spPr/>
    </dgm:pt>
    <dgm:pt modelId="{8583D8C3-4CB0-BB46-87E1-4DDA2BD8470D}" type="pres">
      <dgm:prSet presAssocID="{A501F0EA-7123-BB4D-BB1D-A040B4B25C83}" presName="parTxOnly" presStyleLbl="node1" presStyleIdx="1" presStyleCnt="5">
        <dgm:presLayoutVars>
          <dgm:chMax val="0"/>
          <dgm:chPref val="0"/>
          <dgm:bulletEnabled val="1"/>
        </dgm:presLayoutVars>
      </dgm:prSet>
      <dgm:spPr/>
    </dgm:pt>
    <dgm:pt modelId="{1D0E31B6-D096-A24D-9B8E-6FA2C3A1B6C6}" type="pres">
      <dgm:prSet presAssocID="{28F24A34-EFA5-5246-8F7C-2E7882943AD2}" presName="parTxOnlySpace" presStyleCnt="0"/>
      <dgm:spPr/>
    </dgm:pt>
    <dgm:pt modelId="{E5ECE468-C387-3744-9076-EBCB506AF199}" type="pres">
      <dgm:prSet presAssocID="{16F8AB8F-06D5-C140-BBC4-CE8D005D49AB}" presName="parTxOnly" presStyleLbl="node1" presStyleIdx="2" presStyleCnt="5">
        <dgm:presLayoutVars>
          <dgm:chMax val="0"/>
          <dgm:chPref val="0"/>
          <dgm:bulletEnabled val="1"/>
        </dgm:presLayoutVars>
      </dgm:prSet>
      <dgm:spPr/>
    </dgm:pt>
    <dgm:pt modelId="{DD0A999D-CA71-0A44-900B-85036D437A3E}" type="pres">
      <dgm:prSet presAssocID="{A98F46F5-EED9-2E47-AA93-A9EA4EB86CE4}" presName="parTxOnlySpace" presStyleCnt="0"/>
      <dgm:spPr/>
    </dgm:pt>
    <dgm:pt modelId="{5D0E2E44-839D-3343-86CD-D836102C5F3C}" type="pres">
      <dgm:prSet presAssocID="{DD8D33E0-0434-4047-97DE-ABB92E160A2A}" presName="parTxOnly" presStyleLbl="node1" presStyleIdx="3" presStyleCnt="5">
        <dgm:presLayoutVars>
          <dgm:chMax val="0"/>
          <dgm:chPref val="0"/>
          <dgm:bulletEnabled val="1"/>
        </dgm:presLayoutVars>
      </dgm:prSet>
      <dgm:spPr/>
    </dgm:pt>
    <dgm:pt modelId="{9A52AFB3-A314-114D-8E18-79BFE9C739E4}" type="pres">
      <dgm:prSet presAssocID="{5A3D5D82-5598-994D-9E34-7B10048BBB8C}" presName="parTxOnlySpace" presStyleCnt="0"/>
      <dgm:spPr/>
    </dgm:pt>
    <dgm:pt modelId="{E6DEAD10-46E2-E44C-9A35-2E862A981048}" type="pres">
      <dgm:prSet presAssocID="{064A2BF0-0F12-D844-B228-44396F80728F}" presName="parTxOnly" presStyleLbl="node1" presStyleIdx="4" presStyleCnt="5">
        <dgm:presLayoutVars>
          <dgm:chMax val="0"/>
          <dgm:chPref val="0"/>
          <dgm:bulletEnabled val="1"/>
        </dgm:presLayoutVars>
      </dgm:prSet>
      <dgm:spPr/>
    </dgm:pt>
  </dgm:ptLst>
  <dgm:cxnLst>
    <dgm:cxn modelId="{7FA58329-11FC-B64B-A633-71337E3503A4}" type="presOf" srcId="{B80DC7A9-3D5D-944C-9C78-425BF0C347E5}" destId="{981B67D0-ECCB-5B45-A4CE-57460DF92982}" srcOrd="0" destOrd="0" presId="urn:microsoft.com/office/officeart/2005/8/layout/chevron1"/>
    <dgm:cxn modelId="{B43AC163-FD7C-7143-B35A-439A878BEAAB}" type="presOf" srcId="{16F8AB8F-06D5-C140-BBC4-CE8D005D49AB}" destId="{E5ECE468-C387-3744-9076-EBCB506AF199}" srcOrd="0" destOrd="0" presId="urn:microsoft.com/office/officeart/2005/8/layout/chevron1"/>
    <dgm:cxn modelId="{FFEF6646-1D5B-7242-B536-A3DA5FD33EEE}" type="presOf" srcId="{DD8D33E0-0434-4047-97DE-ABB92E160A2A}" destId="{5D0E2E44-839D-3343-86CD-D836102C5F3C}" srcOrd="0" destOrd="0" presId="urn:microsoft.com/office/officeart/2005/8/layout/chevron1"/>
    <dgm:cxn modelId="{C7A97679-373E-4244-ABEE-B96EEDEB9253}" srcId="{B80DC7A9-3D5D-944C-9C78-425BF0C347E5}" destId="{A501F0EA-7123-BB4D-BB1D-A040B4B25C83}" srcOrd="1" destOrd="0" parTransId="{8331BE4B-AA37-404E-BFD4-24C9D7AFF65C}" sibTransId="{28F24A34-EFA5-5246-8F7C-2E7882943AD2}"/>
    <dgm:cxn modelId="{BF37BC8F-9625-E741-80FF-BE584FC6514E}" type="presOf" srcId="{064A2BF0-0F12-D844-B228-44396F80728F}" destId="{E6DEAD10-46E2-E44C-9A35-2E862A981048}" srcOrd="0" destOrd="0" presId="urn:microsoft.com/office/officeart/2005/8/layout/chevron1"/>
    <dgm:cxn modelId="{872C4D99-638A-0F49-9CD3-660FB5618686}" type="presOf" srcId="{5B00B812-A131-A54B-882D-71340ABB4F29}" destId="{4DAE114A-828C-1146-8AC9-566D4669EE8B}" srcOrd="0" destOrd="0" presId="urn:microsoft.com/office/officeart/2005/8/layout/chevron1"/>
    <dgm:cxn modelId="{66D861C2-3FF4-4E4B-9089-EC6E390BF885}" srcId="{B80DC7A9-3D5D-944C-9C78-425BF0C347E5}" destId="{064A2BF0-0F12-D844-B228-44396F80728F}" srcOrd="4" destOrd="0" parTransId="{62DAA792-5ADC-0C43-B371-7C20A6160BF3}" sibTransId="{4EE72BA8-0F3B-B049-BF47-F453B9EDBA43}"/>
    <dgm:cxn modelId="{F6DD4CC4-D1BE-B14D-9F7C-B0E2EE193A7D}" srcId="{B80DC7A9-3D5D-944C-9C78-425BF0C347E5}" destId="{5B00B812-A131-A54B-882D-71340ABB4F29}" srcOrd="0" destOrd="0" parTransId="{4BB0A2F7-167D-0844-B241-3083CC0A4BAD}" sibTransId="{E72C69E8-3F61-7042-92A8-0BE708FC5607}"/>
    <dgm:cxn modelId="{47FC29C7-8E4F-014B-B27F-5613F78DCFB2}" srcId="{B80DC7A9-3D5D-944C-9C78-425BF0C347E5}" destId="{DD8D33E0-0434-4047-97DE-ABB92E160A2A}" srcOrd="3" destOrd="0" parTransId="{626FBF73-6048-2745-AEAB-A2E1FC09CFD3}" sibTransId="{5A3D5D82-5598-994D-9E34-7B10048BBB8C}"/>
    <dgm:cxn modelId="{DBB8EADE-CE80-DC47-8DEF-8991C4261AE6}" srcId="{B80DC7A9-3D5D-944C-9C78-425BF0C347E5}" destId="{16F8AB8F-06D5-C140-BBC4-CE8D005D49AB}" srcOrd="2" destOrd="0" parTransId="{752558DE-C192-B84A-B677-81AE974C3B75}" sibTransId="{A98F46F5-EED9-2E47-AA93-A9EA4EB86CE4}"/>
    <dgm:cxn modelId="{F67B1EF8-2E0A-2D4A-8CF0-6C5123F359E9}" type="presOf" srcId="{A501F0EA-7123-BB4D-BB1D-A040B4B25C83}" destId="{8583D8C3-4CB0-BB46-87E1-4DDA2BD8470D}" srcOrd="0" destOrd="0" presId="urn:microsoft.com/office/officeart/2005/8/layout/chevron1"/>
    <dgm:cxn modelId="{E173DE43-438E-514C-9817-612A3B19C3F6}" type="presParOf" srcId="{981B67D0-ECCB-5B45-A4CE-57460DF92982}" destId="{4DAE114A-828C-1146-8AC9-566D4669EE8B}" srcOrd="0" destOrd="0" presId="urn:microsoft.com/office/officeart/2005/8/layout/chevron1"/>
    <dgm:cxn modelId="{D157B6B4-FDEA-D942-9E47-770BCC255445}" type="presParOf" srcId="{981B67D0-ECCB-5B45-A4CE-57460DF92982}" destId="{0BBBB8F9-14C5-A143-A929-D447550675D5}" srcOrd="1" destOrd="0" presId="urn:microsoft.com/office/officeart/2005/8/layout/chevron1"/>
    <dgm:cxn modelId="{84BB9007-8191-E444-AE2B-30C7152E1BD0}" type="presParOf" srcId="{981B67D0-ECCB-5B45-A4CE-57460DF92982}" destId="{8583D8C3-4CB0-BB46-87E1-4DDA2BD8470D}" srcOrd="2" destOrd="0" presId="urn:microsoft.com/office/officeart/2005/8/layout/chevron1"/>
    <dgm:cxn modelId="{31FB50F2-5E20-FE47-A06C-F66B8DD1C120}" type="presParOf" srcId="{981B67D0-ECCB-5B45-A4CE-57460DF92982}" destId="{1D0E31B6-D096-A24D-9B8E-6FA2C3A1B6C6}" srcOrd="3" destOrd="0" presId="urn:microsoft.com/office/officeart/2005/8/layout/chevron1"/>
    <dgm:cxn modelId="{898F7DA2-C775-9348-8D19-D4C242042ADF}" type="presParOf" srcId="{981B67D0-ECCB-5B45-A4CE-57460DF92982}" destId="{E5ECE468-C387-3744-9076-EBCB506AF199}" srcOrd="4" destOrd="0" presId="urn:microsoft.com/office/officeart/2005/8/layout/chevron1"/>
    <dgm:cxn modelId="{49094E39-A6B9-5A49-8DEA-E4CAF85FF9F7}" type="presParOf" srcId="{981B67D0-ECCB-5B45-A4CE-57460DF92982}" destId="{DD0A999D-CA71-0A44-900B-85036D437A3E}" srcOrd="5" destOrd="0" presId="urn:microsoft.com/office/officeart/2005/8/layout/chevron1"/>
    <dgm:cxn modelId="{F158B1B9-D292-D943-BCB8-E9BC742BA7C8}" type="presParOf" srcId="{981B67D0-ECCB-5B45-A4CE-57460DF92982}" destId="{5D0E2E44-839D-3343-86CD-D836102C5F3C}" srcOrd="6" destOrd="0" presId="urn:microsoft.com/office/officeart/2005/8/layout/chevron1"/>
    <dgm:cxn modelId="{9DFB64C7-23CF-3341-8300-CEE1BEFD845C}" type="presParOf" srcId="{981B67D0-ECCB-5B45-A4CE-57460DF92982}" destId="{9A52AFB3-A314-114D-8E18-79BFE9C739E4}" srcOrd="7" destOrd="0" presId="urn:microsoft.com/office/officeart/2005/8/layout/chevron1"/>
    <dgm:cxn modelId="{7749160C-AAAE-4744-8726-B5E7A610E0CB}" type="presParOf" srcId="{981B67D0-ECCB-5B45-A4CE-57460DF92982}" destId="{E6DEAD10-46E2-E44C-9A35-2E862A981048}" srcOrd="8"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E114A-828C-1146-8AC9-566D4669EE8B}">
      <dsp:nvSpPr>
        <dsp:cNvPr id="0" name=""/>
        <dsp:cNvSpPr/>
      </dsp:nvSpPr>
      <dsp:spPr>
        <a:xfrm>
          <a:off x="2768" y="1396274"/>
          <a:ext cx="2464252" cy="985701"/>
        </a:xfrm>
        <a:prstGeom prst="chevron">
          <a:avLst/>
        </a:prstGeom>
        <a:solidFill>
          <a:schemeClr val="accent3">
            <a:hueOff val="0"/>
            <a:satOff val="0"/>
            <a:lumOff val="0"/>
            <a:alphaOff val="0"/>
          </a:schemeClr>
        </a:solidFill>
        <a:ln w="12700" cap="flat" cmpd="sng" algn="ctr">
          <a:solidFill>
            <a:schemeClr val="bg1">
              <a:lumMod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GB" sz="2200" kern="1200" dirty="0"/>
            <a:t>Arrival – 1</a:t>
          </a:r>
          <a:r>
            <a:rPr lang="en-GB" sz="2200" kern="1200" baseline="30000" dirty="0"/>
            <a:t>st</a:t>
          </a:r>
          <a:r>
            <a:rPr lang="en-GB" sz="2200" kern="1200" dirty="0"/>
            <a:t> November</a:t>
          </a:r>
        </a:p>
      </dsp:txBody>
      <dsp:txXfrm>
        <a:off x="495619" y="1396274"/>
        <a:ext cx="1478551" cy="985701"/>
      </dsp:txXfrm>
    </dsp:sp>
    <dsp:sp modelId="{8583D8C3-4CB0-BB46-87E1-4DDA2BD8470D}">
      <dsp:nvSpPr>
        <dsp:cNvPr id="0" name=""/>
        <dsp:cNvSpPr/>
      </dsp:nvSpPr>
      <dsp:spPr>
        <a:xfrm>
          <a:off x="2220596" y="1396274"/>
          <a:ext cx="2464252" cy="985701"/>
        </a:xfrm>
        <a:prstGeom prst="chevron">
          <a:avLst/>
        </a:prstGeom>
        <a:solidFill>
          <a:schemeClr val="accent3">
            <a:hueOff val="-1131385"/>
            <a:satOff val="0"/>
            <a:lumOff val="5735"/>
            <a:alphaOff val="0"/>
          </a:schemeClr>
        </a:solidFill>
        <a:ln w="12700" cap="flat" cmpd="sng" algn="ctr">
          <a:solidFill>
            <a:schemeClr val="accent3">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GB" sz="2200" kern="1200" dirty="0"/>
            <a:t>Week 1 – cell culture basics?</a:t>
          </a:r>
        </a:p>
      </dsp:txBody>
      <dsp:txXfrm>
        <a:off x="2713447" y="1396274"/>
        <a:ext cx="1478551" cy="985701"/>
      </dsp:txXfrm>
    </dsp:sp>
    <dsp:sp modelId="{E5ECE468-C387-3744-9076-EBCB506AF199}">
      <dsp:nvSpPr>
        <dsp:cNvPr id="0" name=""/>
        <dsp:cNvSpPr/>
      </dsp:nvSpPr>
      <dsp:spPr>
        <a:xfrm>
          <a:off x="4438423" y="1396274"/>
          <a:ext cx="2464252" cy="985701"/>
        </a:xfrm>
        <a:prstGeom prst="chevron">
          <a:avLst/>
        </a:prstGeom>
        <a:solidFill>
          <a:schemeClr val="accent3">
            <a:hueOff val="-2262771"/>
            <a:satOff val="0"/>
            <a:lumOff val="11470"/>
            <a:alphaOff val="0"/>
          </a:schemeClr>
        </a:solidFill>
        <a:ln w="12700" cap="flat" cmpd="sng" algn="ctr">
          <a:solidFill>
            <a:schemeClr val="accent4">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GB" sz="2200" kern="1200" dirty="0"/>
            <a:t>Week 2 – device handling?</a:t>
          </a:r>
        </a:p>
      </dsp:txBody>
      <dsp:txXfrm>
        <a:off x="4931274" y="1396274"/>
        <a:ext cx="1478551" cy="985701"/>
      </dsp:txXfrm>
    </dsp:sp>
    <dsp:sp modelId="{5D0E2E44-839D-3343-86CD-D836102C5F3C}">
      <dsp:nvSpPr>
        <dsp:cNvPr id="0" name=""/>
        <dsp:cNvSpPr/>
      </dsp:nvSpPr>
      <dsp:spPr>
        <a:xfrm>
          <a:off x="6656251" y="1396274"/>
          <a:ext cx="2464252" cy="985701"/>
        </a:xfrm>
        <a:prstGeom prst="chevron">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GB" sz="2200" kern="1200" dirty="0"/>
            <a:t>Week 3 – co-culture?</a:t>
          </a:r>
        </a:p>
      </dsp:txBody>
      <dsp:txXfrm>
        <a:off x="7149102" y="1396274"/>
        <a:ext cx="1478551" cy="985701"/>
      </dsp:txXfrm>
    </dsp:sp>
    <dsp:sp modelId="{E6DEAD10-46E2-E44C-9A35-2E862A981048}">
      <dsp:nvSpPr>
        <dsp:cNvPr id="0" name=""/>
        <dsp:cNvSpPr/>
      </dsp:nvSpPr>
      <dsp:spPr>
        <a:xfrm>
          <a:off x="8874078" y="1396274"/>
          <a:ext cx="2464252" cy="985701"/>
        </a:xfrm>
        <a:prstGeom prst="chevron">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GB" sz="2200" kern="1200" dirty="0"/>
            <a:t>Departure – 29</a:t>
          </a:r>
          <a:r>
            <a:rPr lang="en-GB" sz="2200" kern="1200" baseline="30000" dirty="0"/>
            <a:t>th</a:t>
          </a:r>
          <a:r>
            <a:rPr lang="en-GB" sz="2200" kern="1200" dirty="0"/>
            <a:t> November</a:t>
          </a:r>
        </a:p>
      </dsp:txBody>
      <dsp:txXfrm>
        <a:off x="9366929" y="1396274"/>
        <a:ext cx="1478551" cy="9857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E114A-828C-1146-8AC9-566D4669EE8B}">
      <dsp:nvSpPr>
        <dsp:cNvPr id="0" name=""/>
        <dsp:cNvSpPr/>
      </dsp:nvSpPr>
      <dsp:spPr>
        <a:xfrm>
          <a:off x="2768" y="1396274"/>
          <a:ext cx="2464252" cy="985701"/>
        </a:xfrm>
        <a:prstGeom prst="chevron">
          <a:avLst/>
        </a:prstGeom>
        <a:solidFill>
          <a:schemeClr val="accent3">
            <a:hueOff val="0"/>
            <a:satOff val="0"/>
            <a:lumOff val="0"/>
            <a:alphaOff val="0"/>
          </a:schemeClr>
        </a:solidFill>
        <a:ln w="12700" cap="flat" cmpd="sng" algn="ctr">
          <a:solidFill>
            <a:schemeClr val="bg1">
              <a:lumMod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GB" sz="2200" kern="1200" dirty="0"/>
            <a:t>Arrival – 1</a:t>
          </a:r>
          <a:r>
            <a:rPr lang="en-GB" sz="2200" kern="1200" baseline="30000" dirty="0"/>
            <a:t>st</a:t>
          </a:r>
          <a:r>
            <a:rPr lang="en-GB" sz="2200" kern="1200" dirty="0"/>
            <a:t> November</a:t>
          </a:r>
        </a:p>
      </dsp:txBody>
      <dsp:txXfrm>
        <a:off x="495619" y="1396274"/>
        <a:ext cx="1478551" cy="985701"/>
      </dsp:txXfrm>
    </dsp:sp>
    <dsp:sp modelId="{8583D8C3-4CB0-BB46-87E1-4DDA2BD8470D}">
      <dsp:nvSpPr>
        <dsp:cNvPr id="0" name=""/>
        <dsp:cNvSpPr/>
      </dsp:nvSpPr>
      <dsp:spPr>
        <a:xfrm>
          <a:off x="2220596" y="1396274"/>
          <a:ext cx="2464252" cy="985701"/>
        </a:xfrm>
        <a:prstGeom prst="chevron">
          <a:avLst/>
        </a:prstGeom>
        <a:solidFill>
          <a:schemeClr val="accent3">
            <a:hueOff val="-1131385"/>
            <a:satOff val="0"/>
            <a:lumOff val="5735"/>
            <a:alphaOff val="0"/>
          </a:schemeClr>
        </a:solidFill>
        <a:ln w="12700" cap="flat" cmpd="sng" algn="ctr">
          <a:solidFill>
            <a:schemeClr val="accent3">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GB" sz="2200" kern="1200" dirty="0"/>
            <a:t>Week 1 – cell culture basics?</a:t>
          </a:r>
        </a:p>
      </dsp:txBody>
      <dsp:txXfrm>
        <a:off x="2713447" y="1396274"/>
        <a:ext cx="1478551" cy="985701"/>
      </dsp:txXfrm>
    </dsp:sp>
    <dsp:sp modelId="{E5ECE468-C387-3744-9076-EBCB506AF199}">
      <dsp:nvSpPr>
        <dsp:cNvPr id="0" name=""/>
        <dsp:cNvSpPr/>
      </dsp:nvSpPr>
      <dsp:spPr>
        <a:xfrm>
          <a:off x="4438423" y="1396274"/>
          <a:ext cx="2464252" cy="985701"/>
        </a:xfrm>
        <a:prstGeom prst="chevron">
          <a:avLst/>
        </a:prstGeom>
        <a:solidFill>
          <a:schemeClr val="accent3">
            <a:hueOff val="-2262771"/>
            <a:satOff val="0"/>
            <a:lumOff val="11470"/>
            <a:alphaOff val="0"/>
          </a:schemeClr>
        </a:solidFill>
        <a:ln w="12700" cap="flat" cmpd="sng" algn="ctr">
          <a:solidFill>
            <a:schemeClr val="accent4">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GB" sz="2200" kern="1200" dirty="0"/>
            <a:t>Week 2 – device handling?</a:t>
          </a:r>
        </a:p>
      </dsp:txBody>
      <dsp:txXfrm>
        <a:off x="4931274" y="1396274"/>
        <a:ext cx="1478551" cy="985701"/>
      </dsp:txXfrm>
    </dsp:sp>
    <dsp:sp modelId="{5D0E2E44-839D-3343-86CD-D836102C5F3C}">
      <dsp:nvSpPr>
        <dsp:cNvPr id="0" name=""/>
        <dsp:cNvSpPr/>
      </dsp:nvSpPr>
      <dsp:spPr>
        <a:xfrm>
          <a:off x="6656251" y="1396274"/>
          <a:ext cx="2464252" cy="985701"/>
        </a:xfrm>
        <a:prstGeom prst="chevron">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GB" sz="2200" kern="1200" dirty="0"/>
            <a:t>Week 3 – co-culture?</a:t>
          </a:r>
        </a:p>
      </dsp:txBody>
      <dsp:txXfrm>
        <a:off x="7149102" y="1396274"/>
        <a:ext cx="1478551" cy="985701"/>
      </dsp:txXfrm>
    </dsp:sp>
    <dsp:sp modelId="{E6DEAD10-46E2-E44C-9A35-2E862A981048}">
      <dsp:nvSpPr>
        <dsp:cNvPr id="0" name=""/>
        <dsp:cNvSpPr/>
      </dsp:nvSpPr>
      <dsp:spPr>
        <a:xfrm>
          <a:off x="8874078" y="1396274"/>
          <a:ext cx="2464252" cy="985701"/>
        </a:xfrm>
        <a:prstGeom prst="chevron">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GB" sz="2200" kern="1200" dirty="0"/>
            <a:t>Departure – 29</a:t>
          </a:r>
          <a:r>
            <a:rPr lang="en-GB" sz="2200" kern="1200" baseline="30000" dirty="0"/>
            <a:t>th</a:t>
          </a:r>
          <a:r>
            <a:rPr lang="en-GB" sz="2200" kern="1200" dirty="0"/>
            <a:t> November</a:t>
          </a:r>
        </a:p>
      </dsp:txBody>
      <dsp:txXfrm>
        <a:off x="9366929" y="1396274"/>
        <a:ext cx="1478551" cy="98570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9E2757-AE16-4952-912F-4435EDDA0D90}" type="datetimeFigureOut">
              <a:rPr lang="en-GB" smtClean="0"/>
              <a:t>21/12/2023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DC74CD-0209-4344-BDFE-D06FE456C92C}" type="slidenum">
              <a:rPr lang="en-GB" smtClean="0"/>
              <a:t>‹#›</a:t>
            </a:fld>
            <a:endParaRPr lang="en-GB"/>
          </a:p>
        </p:txBody>
      </p:sp>
    </p:spTree>
    <p:extLst>
      <p:ext uri="{BB962C8B-B14F-4D97-AF65-F5344CB8AC3E}">
        <p14:creationId xmlns:p14="http://schemas.microsoft.com/office/powerpoint/2010/main" val="3184672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practice of cell culture techniques was not a part of Neuroscience UG degree and there was also the impact of the pandemic.</a:t>
            </a:r>
          </a:p>
          <a:p>
            <a:r>
              <a:rPr lang="en-GB" dirty="0"/>
              <a:t>The aims on the right were discussed by myself, Kevin, and Jim before/at the very start of the visit.</a:t>
            </a:r>
          </a:p>
        </p:txBody>
      </p:sp>
      <p:sp>
        <p:nvSpPr>
          <p:cNvPr id="4" name="Slide Number Placeholder 3"/>
          <p:cNvSpPr>
            <a:spLocks noGrp="1"/>
          </p:cNvSpPr>
          <p:nvPr>
            <p:ph type="sldNum" sz="quarter" idx="5"/>
          </p:nvPr>
        </p:nvSpPr>
        <p:spPr/>
        <p:txBody>
          <a:bodyPr/>
          <a:lstStyle/>
          <a:p>
            <a:fld id="{07DC74CD-0209-4344-BDFE-D06FE456C92C}" type="slidenum">
              <a:rPr lang="en-GB" smtClean="0"/>
              <a:t>2</a:t>
            </a:fld>
            <a:endParaRPr lang="en-GB"/>
          </a:p>
        </p:txBody>
      </p:sp>
    </p:spTree>
    <p:extLst>
      <p:ext uri="{BB962C8B-B14F-4D97-AF65-F5344CB8AC3E}">
        <p14:creationId xmlns:p14="http://schemas.microsoft.com/office/powerpoint/2010/main" val="2758867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from co-culture 3</a:t>
            </a:r>
          </a:p>
        </p:txBody>
      </p:sp>
      <p:sp>
        <p:nvSpPr>
          <p:cNvPr id="4" name="Slide Number Placeholder 3"/>
          <p:cNvSpPr>
            <a:spLocks noGrp="1"/>
          </p:cNvSpPr>
          <p:nvPr>
            <p:ph type="sldNum" sz="quarter" idx="5"/>
          </p:nvPr>
        </p:nvSpPr>
        <p:spPr/>
        <p:txBody>
          <a:bodyPr/>
          <a:lstStyle/>
          <a:p>
            <a:fld id="{07DC74CD-0209-4344-BDFE-D06FE456C92C}" type="slidenum">
              <a:rPr lang="en-GB" smtClean="0"/>
              <a:t>12</a:t>
            </a:fld>
            <a:endParaRPr lang="en-GB"/>
          </a:p>
        </p:txBody>
      </p:sp>
    </p:spTree>
    <p:extLst>
      <p:ext uri="{BB962C8B-B14F-4D97-AF65-F5344CB8AC3E}">
        <p14:creationId xmlns:p14="http://schemas.microsoft.com/office/powerpoint/2010/main" val="2759003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Antibodies – </a:t>
            </a:r>
          </a:p>
          <a:p>
            <a:r>
              <a:rPr lang="en-GB" dirty="0"/>
              <a:t>Mouse Anti-Human Collagen Type IV, Alexa Fluor 647</a:t>
            </a:r>
            <a:br>
              <a:rPr lang="en-GB" dirty="0"/>
            </a:br>
            <a:r>
              <a:rPr lang="en-GB" dirty="0"/>
              <a:t>Mouse Anti-Human Fibronectin, Alexa Fluor 488</a:t>
            </a:r>
          </a:p>
          <a:p>
            <a:r>
              <a:rPr lang="en-GB" dirty="0"/>
              <a:t>Rabbit Anti-Human Laminin, Goat Anti-Rabbit Alexa Fluor 568</a:t>
            </a:r>
          </a:p>
          <a:p>
            <a:r>
              <a:rPr lang="en-GB" dirty="0"/>
              <a:t>Hoechst nuclear stain (405 DAPI on </a:t>
            </a:r>
            <a:r>
              <a:rPr lang="en-GB" dirty="0" err="1"/>
              <a:t>Imaris</a:t>
            </a:r>
            <a:r>
              <a:rPr lang="en-GB" dirty="0"/>
              <a:t>)</a:t>
            </a:r>
          </a:p>
          <a:p>
            <a:r>
              <a:rPr lang="en-GB" dirty="0"/>
              <a:t>As well as showing the overlay, show the separate channels, use Image J, split colour channels and, make RGB, Image stack and make montage, have epitope on screen in the relevant colour</a:t>
            </a:r>
          </a:p>
        </p:txBody>
      </p:sp>
      <p:sp>
        <p:nvSpPr>
          <p:cNvPr id="4" name="Slide Number Placeholder 3"/>
          <p:cNvSpPr>
            <a:spLocks noGrp="1"/>
          </p:cNvSpPr>
          <p:nvPr>
            <p:ph type="sldNum" sz="quarter" idx="5"/>
          </p:nvPr>
        </p:nvSpPr>
        <p:spPr/>
        <p:txBody>
          <a:bodyPr/>
          <a:lstStyle/>
          <a:p>
            <a:fld id="{07DC74CD-0209-4344-BDFE-D06FE456C92C}" type="slidenum">
              <a:rPr lang="en-GB" smtClean="0"/>
              <a:t>14</a:t>
            </a:fld>
            <a:endParaRPr lang="en-GB"/>
          </a:p>
        </p:txBody>
      </p:sp>
    </p:spTree>
    <p:extLst>
      <p:ext uri="{BB962C8B-B14F-4D97-AF65-F5344CB8AC3E}">
        <p14:creationId xmlns:p14="http://schemas.microsoft.com/office/powerpoint/2010/main" val="17263405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Top of the membrane</a:t>
            </a:r>
          </a:p>
          <a:p>
            <a:r>
              <a:rPr lang="en-GB" dirty="0"/>
              <a:t>Antibodies – </a:t>
            </a:r>
          </a:p>
          <a:p>
            <a:r>
              <a:rPr lang="en-GB" dirty="0"/>
              <a:t>Mouse Anti-Human Collagen Type IV, Alexa Fluor 647</a:t>
            </a:r>
            <a:br>
              <a:rPr lang="en-GB" dirty="0"/>
            </a:br>
            <a:r>
              <a:rPr lang="en-GB" dirty="0"/>
              <a:t>Mouse Anti-Human Fibronectin, Alexa Fluor 488</a:t>
            </a:r>
          </a:p>
          <a:p>
            <a:r>
              <a:rPr lang="en-GB" dirty="0"/>
              <a:t>Rabbit Anti-Human Laminin, Goat Anti-Rabbit Alexa Fluor 568</a:t>
            </a:r>
          </a:p>
          <a:p>
            <a:r>
              <a:rPr lang="en-GB" dirty="0"/>
              <a:t>Hoechst nuclear stain (405 DAPI on </a:t>
            </a:r>
            <a:r>
              <a:rPr lang="en-GB" dirty="0" err="1"/>
              <a:t>Imaris</a:t>
            </a:r>
            <a:r>
              <a:rPr lang="en-GB" dirty="0"/>
              <a:t>)</a:t>
            </a:r>
          </a:p>
          <a:p>
            <a:r>
              <a:rPr lang="en-GB" dirty="0"/>
              <a:t>As well as showing the overlay, show the separate channels, use Image J, split colour channels and, make RGB, Image stack and make montage, have epitope on screen in the relevant colour</a:t>
            </a:r>
          </a:p>
        </p:txBody>
      </p:sp>
      <p:sp>
        <p:nvSpPr>
          <p:cNvPr id="4" name="Slide Number Placeholder 3"/>
          <p:cNvSpPr>
            <a:spLocks noGrp="1"/>
          </p:cNvSpPr>
          <p:nvPr>
            <p:ph type="sldNum" sz="quarter" idx="5"/>
          </p:nvPr>
        </p:nvSpPr>
        <p:spPr/>
        <p:txBody>
          <a:bodyPr/>
          <a:lstStyle/>
          <a:p>
            <a:fld id="{07DC74CD-0209-4344-BDFE-D06FE456C92C}" type="slidenum">
              <a:rPr lang="en-GB" smtClean="0"/>
              <a:t>15</a:t>
            </a:fld>
            <a:endParaRPr lang="en-GB"/>
          </a:p>
        </p:txBody>
      </p:sp>
    </p:spTree>
    <p:extLst>
      <p:ext uri="{BB962C8B-B14F-4D97-AF65-F5344CB8AC3E}">
        <p14:creationId xmlns:p14="http://schemas.microsoft.com/office/powerpoint/2010/main" val="2843343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Bottom channel on the device</a:t>
            </a:r>
          </a:p>
          <a:p>
            <a:r>
              <a:rPr lang="en-GB" dirty="0"/>
              <a:t>Antibodies – </a:t>
            </a:r>
          </a:p>
          <a:p>
            <a:r>
              <a:rPr lang="en-GB" dirty="0"/>
              <a:t>Mouse Anti-Human Collagen Type IV, Alexa Fluor 647</a:t>
            </a:r>
            <a:br>
              <a:rPr lang="en-GB" dirty="0"/>
            </a:br>
            <a:r>
              <a:rPr lang="en-GB" dirty="0"/>
              <a:t>Mouse Anti-Human Fibronectin, Alexa Fluor 488</a:t>
            </a:r>
          </a:p>
          <a:p>
            <a:r>
              <a:rPr lang="en-GB" dirty="0"/>
              <a:t>Rabbit Anti-Human Laminin, Goat Anti-Rabbit Alexa Fluor 568</a:t>
            </a:r>
          </a:p>
          <a:p>
            <a:r>
              <a:rPr lang="en-GB" dirty="0"/>
              <a:t>Hoechst nuclear stain (405 DAPI on </a:t>
            </a:r>
            <a:r>
              <a:rPr lang="en-GB" dirty="0" err="1"/>
              <a:t>Imaris</a:t>
            </a:r>
            <a:r>
              <a:rPr lang="en-GB" dirty="0"/>
              <a:t>)</a:t>
            </a:r>
          </a:p>
          <a:p>
            <a:r>
              <a:rPr lang="en-GB" dirty="0"/>
              <a:t>As well as showing the overlay, show the separate channels, use Image J, split colour channels and, make RGB, Image stack and make montage, have epitope on screen in the relevant colour</a:t>
            </a:r>
          </a:p>
        </p:txBody>
      </p:sp>
      <p:sp>
        <p:nvSpPr>
          <p:cNvPr id="4" name="Slide Number Placeholder 3"/>
          <p:cNvSpPr>
            <a:spLocks noGrp="1"/>
          </p:cNvSpPr>
          <p:nvPr>
            <p:ph type="sldNum" sz="quarter" idx="5"/>
          </p:nvPr>
        </p:nvSpPr>
        <p:spPr/>
        <p:txBody>
          <a:bodyPr/>
          <a:lstStyle/>
          <a:p>
            <a:fld id="{07DC74CD-0209-4344-BDFE-D06FE456C92C}" type="slidenum">
              <a:rPr lang="en-GB" smtClean="0"/>
              <a:t>16</a:t>
            </a:fld>
            <a:endParaRPr lang="en-GB"/>
          </a:p>
        </p:txBody>
      </p:sp>
    </p:spTree>
    <p:extLst>
      <p:ext uri="{BB962C8B-B14F-4D97-AF65-F5344CB8AC3E}">
        <p14:creationId xmlns:p14="http://schemas.microsoft.com/office/powerpoint/2010/main" val="3149795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Also, all the different uses of the devices, flow mimetics, </a:t>
            </a:r>
            <a:r>
              <a:rPr lang="en-GB" dirty="0" err="1"/>
              <a:t>mutli</a:t>
            </a:r>
            <a:r>
              <a:rPr lang="en-GB" dirty="0"/>
              <a:t>-channel components two, inserts for multiple top wells, etc.</a:t>
            </a:r>
          </a:p>
          <a:p>
            <a:r>
              <a:rPr lang="en-GB" dirty="0"/>
              <a:t>Cut down words heavily </a:t>
            </a:r>
          </a:p>
          <a:p>
            <a:r>
              <a:rPr lang="en-GB" dirty="0"/>
              <a:t>Make outcomes of </a:t>
            </a:r>
            <a:r>
              <a:rPr lang="en-GB" dirty="0" err="1"/>
              <a:t>th</a:t>
            </a:r>
            <a:r>
              <a:rPr lang="en-GB" dirty="0"/>
              <a:t> </a:t>
            </a:r>
            <a:r>
              <a:rPr lang="en-GB" dirty="0" err="1"/>
              <a:t>etrip</a:t>
            </a:r>
            <a:r>
              <a:rPr lang="en-GB" dirty="0"/>
              <a:t> title </a:t>
            </a:r>
            <a:r>
              <a:rPr lang="en-GB" dirty="0" err="1"/>
              <a:t>clide</a:t>
            </a:r>
            <a:r>
              <a:rPr lang="en-GB" dirty="0"/>
              <a:t> </a:t>
            </a:r>
          </a:p>
        </p:txBody>
      </p:sp>
      <p:sp>
        <p:nvSpPr>
          <p:cNvPr id="4" name="Slide Number Placeholder 3"/>
          <p:cNvSpPr>
            <a:spLocks noGrp="1"/>
          </p:cNvSpPr>
          <p:nvPr>
            <p:ph type="sldNum" sz="quarter" idx="5"/>
          </p:nvPr>
        </p:nvSpPr>
        <p:spPr/>
        <p:txBody>
          <a:bodyPr/>
          <a:lstStyle/>
          <a:p>
            <a:fld id="{07DC74CD-0209-4344-BDFE-D06FE456C92C}" type="slidenum">
              <a:rPr lang="en-GB" smtClean="0"/>
              <a:t>17</a:t>
            </a:fld>
            <a:endParaRPr lang="en-GB"/>
          </a:p>
        </p:txBody>
      </p:sp>
    </p:spTree>
    <p:extLst>
      <p:ext uri="{BB962C8B-B14F-4D97-AF65-F5344CB8AC3E}">
        <p14:creationId xmlns:p14="http://schemas.microsoft.com/office/powerpoint/2010/main" val="4021626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Jim, I know had mentioned maybe starting with HUVEC to practice some more.</a:t>
            </a:r>
          </a:p>
          <a:p>
            <a:r>
              <a:rPr lang="en-GB" dirty="0"/>
              <a:t>Need an order of devices components and potentially cells.</a:t>
            </a:r>
          </a:p>
          <a:p>
            <a:r>
              <a:rPr lang="en-GB" dirty="0"/>
              <a:t>Microspheres way later</a:t>
            </a:r>
          </a:p>
        </p:txBody>
      </p:sp>
      <p:sp>
        <p:nvSpPr>
          <p:cNvPr id="4" name="Slide Number Placeholder 3"/>
          <p:cNvSpPr>
            <a:spLocks noGrp="1"/>
          </p:cNvSpPr>
          <p:nvPr>
            <p:ph type="sldNum" sz="quarter" idx="5"/>
          </p:nvPr>
        </p:nvSpPr>
        <p:spPr/>
        <p:txBody>
          <a:bodyPr/>
          <a:lstStyle/>
          <a:p>
            <a:fld id="{07DC74CD-0209-4344-BDFE-D06FE456C92C}" type="slidenum">
              <a:rPr lang="en-GB" smtClean="0"/>
              <a:t>22</a:t>
            </a:fld>
            <a:endParaRPr lang="en-GB"/>
          </a:p>
        </p:txBody>
      </p:sp>
    </p:spTree>
    <p:extLst>
      <p:ext uri="{BB962C8B-B14F-4D97-AF65-F5344CB8AC3E}">
        <p14:creationId xmlns:p14="http://schemas.microsoft.com/office/powerpoint/2010/main" val="2630963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Prior to the trip, I had no practical cell culture experience, only inductions from the BDI and Kerry.</a:t>
            </a:r>
          </a:p>
          <a:p>
            <a:r>
              <a:rPr lang="en-GB" dirty="0"/>
              <a:t>Therefore, I had Julie from Rochester go over the basics with me, helped me with aseptic technique as it takes a while to get comfortable with the setup of a BSC and to develop the mindfulness of maintaining aseptic technique.</a:t>
            </a:r>
          </a:p>
          <a:p>
            <a:r>
              <a:rPr lang="en-GB" dirty="0"/>
              <a:t>Now I feel competent and somewhat autonomous with the cell culture process, should not take me long to get setup with the cell culture labs in life sciences and at the BDI.</a:t>
            </a:r>
          </a:p>
          <a:p>
            <a:r>
              <a:rPr lang="en-GB" dirty="0"/>
              <a:t>Bullet point all steps of cell culture – from </a:t>
            </a:r>
            <a:r>
              <a:rPr lang="en-GB" dirty="0" err="1"/>
              <a:t>cryo</a:t>
            </a:r>
            <a:r>
              <a:rPr lang="en-GB" dirty="0"/>
              <a:t> to </a:t>
            </a:r>
            <a:r>
              <a:rPr lang="en-GB" dirty="0" err="1"/>
              <a:t>popoulated</a:t>
            </a:r>
            <a:r>
              <a:rPr lang="en-GB" dirty="0"/>
              <a:t> devices</a:t>
            </a:r>
          </a:p>
        </p:txBody>
      </p:sp>
      <p:sp>
        <p:nvSpPr>
          <p:cNvPr id="4" name="Slide Number Placeholder 3"/>
          <p:cNvSpPr>
            <a:spLocks noGrp="1"/>
          </p:cNvSpPr>
          <p:nvPr>
            <p:ph type="sldNum" sz="quarter" idx="5"/>
          </p:nvPr>
        </p:nvSpPr>
        <p:spPr/>
        <p:txBody>
          <a:bodyPr/>
          <a:lstStyle/>
          <a:p>
            <a:fld id="{07DC74CD-0209-4344-BDFE-D06FE456C92C}" type="slidenum">
              <a:rPr lang="en-GB" smtClean="0"/>
              <a:t>4</a:t>
            </a:fld>
            <a:endParaRPr lang="en-GB"/>
          </a:p>
        </p:txBody>
      </p:sp>
    </p:spTree>
    <p:extLst>
      <p:ext uri="{BB962C8B-B14F-4D97-AF65-F5344CB8AC3E}">
        <p14:creationId xmlns:p14="http://schemas.microsoft.com/office/powerpoint/2010/main" val="3878438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Very kindly was sent these diagrams for Kevin Ling, one of the grad students in Jim’s lab.</a:t>
            </a:r>
          </a:p>
          <a:p>
            <a:r>
              <a:rPr lang="en-GB" dirty="0"/>
              <a:t>The top left is the standard set up of the device, an ideal platform for modelling barrier tissues. During my time, I observed the many ways that the McGrath group was utilising the modular aspect of this system. Some examples include inserts for TEER measurement, multi top well inserts, multi-channel bottom layers, flow inserts. Many different compartmental barrier tissue models, with the aim of better replicating human barrier tissues such as the BBB, BRB, </a:t>
            </a:r>
            <a:r>
              <a:rPr lang="en-GB" dirty="0" err="1"/>
              <a:t>hToC</a:t>
            </a:r>
            <a:r>
              <a:rPr lang="en-GB" dirty="0"/>
              <a:t>, etc.</a:t>
            </a:r>
          </a:p>
          <a:p>
            <a:r>
              <a:rPr lang="en-GB" dirty="0"/>
              <a:t>A – shows the nanoscale modules that make up the conventional ultrafiltration membrane that form a significant restriction to flow. B – the ultrathin porous nanocrystalline membranes that allow efficient protein separation without restricting the flow as much.</a:t>
            </a:r>
          </a:p>
          <a:p>
            <a:r>
              <a:rPr lang="en-GB" dirty="0"/>
              <a:t>2 – SEM images showing the thinness and high porosity of NPN.</a:t>
            </a:r>
          </a:p>
        </p:txBody>
      </p:sp>
      <p:sp>
        <p:nvSpPr>
          <p:cNvPr id="4" name="Slide Number Placeholder 3"/>
          <p:cNvSpPr>
            <a:spLocks noGrp="1"/>
          </p:cNvSpPr>
          <p:nvPr>
            <p:ph type="sldNum" sz="quarter" idx="5"/>
          </p:nvPr>
        </p:nvSpPr>
        <p:spPr/>
        <p:txBody>
          <a:bodyPr/>
          <a:lstStyle/>
          <a:p>
            <a:fld id="{07DC74CD-0209-4344-BDFE-D06FE456C92C}" type="slidenum">
              <a:rPr lang="en-GB" smtClean="0"/>
              <a:t>5</a:t>
            </a:fld>
            <a:endParaRPr lang="en-GB"/>
          </a:p>
        </p:txBody>
      </p:sp>
    </p:spTree>
    <p:extLst>
      <p:ext uri="{BB962C8B-B14F-4D97-AF65-F5344CB8AC3E}">
        <p14:creationId xmlns:p14="http://schemas.microsoft.com/office/powerpoint/2010/main" val="3189545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Device assembly takes patience and practice, the cell culture protocols have been developed and constantly adapted by the McGrath lab, and I’m sure the users in the BDI also have their own protocols.</a:t>
            </a:r>
          </a:p>
          <a:p>
            <a:endParaRPr lang="en-GB" dirty="0"/>
          </a:p>
          <a:p>
            <a:r>
              <a:rPr lang="en-GB" dirty="0"/>
              <a:t>There are some many specific tips and tricks with all aspects of using these devices, little things such as the different methods for keeping the devices hydrated, tips on how to more effectively assemble said devices, precautions to not break the devices when handling them, and how to avoid and deal with bubbles.</a:t>
            </a:r>
          </a:p>
        </p:txBody>
      </p:sp>
      <p:sp>
        <p:nvSpPr>
          <p:cNvPr id="4" name="Slide Number Placeholder 3"/>
          <p:cNvSpPr>
            <a:spLocks noGrp="1"/>
          </p:cNvSpPr>
          <p:nvPr>
            <p:ph type="sldNum" sz="quarter" idx="5"/>
          </p:nvPr>
        </p:nvSpPr>
        <p:spPr/>
        <p:txBody>
          <a:bodyPr/>
          <a:lstStyle/>
          <a:p>
            <a:fld id="{07DC74CD-0209-4344-BDFE-D06FE456C92C}" type="slidenum">
              <a:rPr lang="en-GB" smtClean="0"/>
              <a:t>6</a:t>
            </a:fld>
            <a:endParaRPr lang="en-GB"/>
          </a:p>
        </p:txBody>
      </p:sp>
    </p:spTree>
    <p:extLst>
      <p:ext uri="{BB962C8B-B14F-4D97-AF65-F5344CB8AC3E}">
        <p14:creationId xmlns:p14="http://schemas.microsoft.com/office/powerpoint/2010/main" val="2554353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My culture practice was with the HUVEC cell line (endothelial cell line isolated from the vein of the umbilical cord), this was chosen as it is a very forgiving cell culture line to work with and the protocols for culturing HUVEC cells onto the devices are very well practiced in the McGrath lab.</a:t>
            </a:r>
          </a:p>
          <a:p>
            <a:r>
              <a:rPr lang="en-GB" dirty="0"/>
              <a:t>On the left are the more successful phase images, but you can observe a different in seeding density. I am aware of the steps that can be taken to avoid this, it’s as simple as regularly mixing your cells solution to try ensure each device receives cells are the same density.</a:t>
            </a:r>
          </a:p>
          <a:p>
            <a:r>
              <a:rPr lang="en-GB" dirty="0"/>
              <a:t>On the left there are some examples of some issues, the first image and third image show that some form of debris and got into the devices. The grad students in Jim’s weren’t too sure what this was, I would put it down to poor aseptic technique from myself as these images were from my first attempt at culturing on the devices. The middle image is an example of the bottom channel having a bubble trapped inside, and this can result in the cells being easily washed away.</a:t>
            </a:r>
          </a:p>
          <a:p>
            <a:endParaRPr lang="en-GB" dirty="0"/>
          </a:p>
        </p:txBody>
      </p:sp>
      <p:sp>
        <p:nvSpPr>
          <p:cNvPr id="4" name="Slide Number Placeholder 3"/>
          <p:cNvSpPr>
            <a:spLocks noGrp="1"/>
          </p:cNvSpPr>
          <p:nvPr>
            <p:ph type="sldNum" sz="quarter" idx="5"/>
          </p:nvPr>
        </p:nvSpPr>
        <p:spPr/>
        <p:txBody>
          <a:bodyPr/>
          <a:lstStyle/>
          <a:p>
            <a:fld id="{07DC74CD-0209-4344-BDFE-D06FE456C92C}" type="slidenum">
              <a:rPr lang="en-GB" smtClean="0"/>
              <a:t>7</a:t>
            </a:fld>
            <a:endParaRPr lang="en-GB"/>
          </a:p>
        </p:txBody>
      </p:sp>
    </p:spTree>
    <p:extLst>
      <p:ext uri="{BB962C8B-B14F-4D97-AF65-F5344CB8AC3E}">
        <p14:creationId xmlns:p14="http://schemas.microsoft.com/office/powerpoint/2010/main" val="454070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 the left, you can clearly see how the phase images become substantially more complex when the top of the membrane is seeded as well.</a:t>
            </a:r>
          </a:p>
          <a:p>
            <a:r>
              <a:rPr lang="en-GB" dirty="0"/>
              <a:t>On the right, the first image I believe is what images look like when the microscope is out of phase and not aligned properly. Also, you can also see how bubbles in the bottom channel can be catastrophic.</a:t>
            </a:r>
          </a:p>
          <a:p>
            <a:r>
              <a:rPr lang="en-GB" dirty="0"/>
              <a:t>Time passing from left to right, showing influence of the </a:t>
            </a:r>
            <a:r>
              <a:rPr lang="en-GB" dirty="0" err="1"/>
              <a:t>menisucus</a:t>
            </a:r>
            <a:r>
              <a:rPr lang="en-GB" dirty="0"/>
              <a:t>, progressive formation via evaporation, Ewan HULA will fix this, not sure that these were all in sequence, discuss with Kevin</a:t>
            </a:r>
          </a:p>
        </p:txBody>
      </p:sp>
      <p:sp>
        <p:nvSpPr>
          <p:cNvPr id="4" name="Slide Number Placeholder 3"/>
          <p:cNvSpPr>
            <a:spLocks noGrp="1"/>
          </p:cNvSpPr>
          <p:nvPr>
            <p:ph type="sldNum" sz="quarter" idx="5"/>
          </p:nvPr>
        </p:nvSpPr>
        <p:spPr/>
        <p:txBody>
          <a:bodyPr/>
          <a:lstStyle/>
          <a:p>
            <a:fld id="{07DC74CD-0209-4344-BDFE-D06FE456C92C}" type="slidenum">
              <a:rPr lang="en-GB" smtClean="0"/>
              <a:t>8</a:t>
            </a:fld>
            <a:endParaRPr lang="en-GB"/>
          </a:p>
        </p:txBody>
      </p:sp>
    </p:spTree>
    <p:extLst>
      <p:ext uri="{BB962C8B-B14F-4D97-AF65-F5344CB8AC3E}">
        <p14:creationId xmlns:p14="http://schemas.microsoft.com/office/powerpoint/2010/main" val="2564686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Contaminated device has been fixed. Obvious that there was contamination due to the cloudy top well media and the process of fungi-like projections? (find the proper name)</a:t>
            </a:r>
          </a:p>
          <a:p>
            <a:r>
              <a:rPr lang="en-GB" dirty="0"/>
              <a:t>Made me review my aseptic technique, little details such as aliquoting off a portion of your media to ensure to do you contaminate a whole tube of media. I also believe that I need to take more care when exchanging media onto the devices, ensuring that I keep my hands and fingers as far away as possible.</a:t>
            </a:r>
          </a:p>
          <a:p>
            <a:r>
              <a:rPr lang="en-GB" dirty="0"/>
              <a:t>The most likely reason for the death is that I did not exchange media over the weekend, the devices are not flasks. The volume is media is so much smaller, the pH and metabolic waste will build up so quicker. Therefore, the media needs to be exchanged ideally every day, and only left for a maximum of one day to avoid cell death. Also, on the left, the final image has the rounded edges, this is due to a bubble being stuck in the trench of the membrane chip when the device has a trench down configuration. </a:t>
            </a:r>
          </a:p>
        </p:txBody>
      </p:sp>
      <p:sp>
        <p:nvSpPr>
          <p:cNvPr id="4" name="Slide Number Placeholder 3"/>
          <p:cNvSpPr>
            <a:spLocks noGrp="1"/>
          </p:cNvSpPr>
          <p:nvPr>
            <p:ph type="sldNum" sz="quarter" idx="5"/>
          </p:nvPr>
        </p:nvSpPr>
        <p:spPr/>
        <p:txBody>
          <a:bodyPr/>
          <a:lstStyle/>
          <a:p>
            <a:fld id="{07DC74CD-0209-4344-BDFE-D06FE456C92C}" type="slidenum">
              <a:rPr lang="en-GB" smtClean="0"/>
              <a:t>9</a:t>
            </a:fld>
            <a:endParaRPr lang="en-GB"/>
          </a:p>
        </p:txBody>
      </p:sp>
    </p:spTree>
    <p:extLst>
      <p:ext uri="{BB962C8B-B14F-4D97-AF65-F5344CB8AC3E}">
        <p14:creationId xmlns:p14="http://schemas.microsoft.com/office/powerpoint/2010/main" val="2827628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from co-culture 3 – bottom channel only </a:t>
            </a:r>
          </a:p>
        </p:txBody>
      </p:sp>
      <p:sp>
        <p:nvSpPr>
          <p:cNvPr id="4" name="Slide Number Placeholder 3"/>
          <p:cNvSpPr>
            <a:spLocks noGrp="1"/>
          </p:cNvSpPr>
          <p:nvPr>
            <p:ph type="sldNum" sz="quarter" idx="5"/>
          </p:nvPr>
        </p:nvSpPr>
        <p:spPr/>
        <p:txBody>
          <a:bodyPr/>
          <a:lstStyle/>
          <a:p>
            <a:fld id="{07DC74CD-0209-4344-BDFE-D06FE456C92C}" type="slidenum">
              <a:rPr lang="en-GB" smtClean="0"/>
              <a:t>10</a:t>
            </a:fld>
            <a:endParaRPr lang="en-GB"/>
          </a:p>
        </p:txBody>
      </p:sp>
    </p:spTree>
    <p:extLst>
      <p:ext uri="{BB962C8B-B14F-4D97-AF65-F5344CB8AC3E}">
        <p14:creationId xmlns:p14="http://schemas.microsoft.com/office/powerpoint/2010/main" val="775745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from co-culture 3</a:t>
            </a:r>
          </a:p>
        </p:txBody>
      </p:sp>
      <p:sp>
        <p:nvSpPr>
          <p:cNvPr id="4" name="Slide Number Placeholder 3"/>
          <p:cNvSpPr>
            <a:spLocks noGrp="1"/>
          </p:cNvSpPr>
          <p:nvPr>
            <p:ph type="sldNum" sz="quarter" idx="5"/>
          </p:nvPr>
        </p:nvSpPr>
        <p:spPr/>
        <p:txBody>
          <a:bodyPr/>
          <a:lstStyle/>
          <a:p>
            <a:fld id="{07DC74CD-0209-4344-BDFE-D06FE456C92C}" type="slidenum">
              <a:rPr lang="en-GB" smtClean="0"/>
              <a:t>11</a:t>
            </a:fld>
            <a:endParaRPr lang="en-GB"/>
          </a:p>
        </p:txBody>
      </p:sp>
    </p:spTree>
    <p:extLst>
      <p:ext uri="{BB962C8B-B14F-4D97-AF65-F5344CB8AC3E}">
        <p14:creationId xmlns:p14="http://schemas.microsoft.com/office/powerpoint/2010/main" val="19164412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white">
    <p:bg>
      <p:bgPr>
        <a:solidFill>
          <a:schemeClr val="bg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9D85A3C1-D82A-B562-D697-12A7A834D48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14586"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9598564" cy="1620837"/>
          </a:xfrm>
          <a:prstGeom prst="rect">
            <a:avLst/>
          </a:prstGeom>
        </p:spPr>
        <p:txBody>
          <a:bodyPr anchor="ctr"/>
          <a:lstStyle>
            <a:lvl1pPr algn="l">
              <a:lnSpc>
                <a:spcPts val="6000"/>
              </a:lnSpc>
              <a:defRPr sz="6000"/>
            </a:lvl1pPr>
          </a:lstStyle>
          <a:p>
            <a:r>
              <a:rPr lang="en-GB" dirty="0"/>
              <a:t>The title of your presentation goes here</a:t>
            </a:r>
            <a:endParaRPr lang="en-US" dirty="0"/>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9598564" cy="720096"/>
          </a:xfrm>
          <a:prstGeom prst="rect">
            <a:avLst/>
          </a:prstGeom>
        </p:spPr>
        <p:txBody>
          <a:bodyPr>
            <a:normAutofit/>
          </a:bodyPr>
          <a:lstStyle>
            <a:lvl1pPr marL="0" indent="0" algn="l">
              <a:buNone/>
              <a:defRPr sz="3200" b="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7" name="Text Placeholder 9">
            <a:extLst>
              <a:ext uri="{FF2B5EF4-FFF2-40B4-BE49-F238E27FC236}">
                <a16:creationId xmlns:a16="http://schemas.microsoft.com/office/drawing/2014/main" id="{C196E396-D43A-21AF-902E-40BD0AF6B4C9}"/>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5" name="Picture Placeholder 2" descr="Partner logo.&#10;">
            <a:extLst>
              <a:ext uri="{FF2B5EF4-FFF2-40B4-BE49-F238E27FC236}">
                <a16:creationId xmlns:a16="http://schemas.microsoft.com/office/drawing/2014/main" id="{A686251C-E48A-AA4A-6E4A-BC5C83A05AB8}"/>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1794067998"/>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_Jubilee">
    <p:spTree>
      <p:nvGrpSpPr>
        <p:cNvPr id="1" name=""/>
        <p:cNvGrpSpPr/>
        <p:nvPr/>
      </p:nvGrpSpPr>
      <p:grpSpPr>
        <a:xfrm>
          <a:off x="0" y="0"/>
          <a:ext cx="0" cy="0"/>
          <a:chOff x="0" y="0"/>
          <a:chExt cx="0" cy="0"/>
        </a:xfrm>
      </p:grpSpPr>
      <p:pic>
        <p:nvPicPr>
          <p:cNvPr id="6" name="Picture 5" descr="A view of the Jubilee campus with the buildings reflecting in the water.">
            <a:extLst>
              <a:ext uri="{FF2B5EF4-FFF2-40B4-BE49-F238E27FC236}">
                <a16:creationId xmlns:a16="http://schemas.microsoft.com/office/drawing/2014/main" id="{77FD8D84-1679-38C7-0289-DCCDBBF4271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E28E206-4F63-08F4-8670-D6D0CE43DA30}"/>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085511E6-A05D-133B-58DE-91F1088AC79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dirty="0"/>
              <a:t>The title goes here</a:t>
            </a:r>
            <a:endParaRPr lang="en-US" dirty="0"/>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1691307322"/>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_sustainability">
    <p:spTree>
      <p:nvGrpSpPr>
        <p:cNvPr id="1" name=""/>
        <p:cNvGrpSpPr/>
        <p:nvPr/>
      </p:nvGrpSpPr>
      <p:grpSpPr>
        <a:xfrm>
          <a:off x="0" y="0"/>
          <a:ext cx="0" cy="0"/>
          <a:chOff x="0" y="0"/>
          <a:chExt cx="0" cy="0"/>
        </a:xfrm>
      </p:grpSpPr>
      <p:pic>
        <p:nvPicPr>
          <p:cNvPr id="3" name="Picture 2" descr="A blue sky with the GSK Building, Jubilee Campus. This represents sustainability.">
            <a:extLst>
              <a:ext uri="{FF2B5EF4-FFF2-40B4-BE49-F238E27FC236}">
                <a16:creationId xmlns:a16="http://schemas.microsoft.com/office/drawing/2014/main" id="{8E0A4445-18E5-C130-2732-8D1767178C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grpSp>
        <p:nvGrpSpPr>
          <p:cNvPr id="4" name="Group 3" descr="University of Nottingham logo">
            <a:extLst>
              <a:ext uri="{FF2B5EF4-FFF2-40B4-BE49-F238E27FC236}">
                <a16:creationId xmlns:a16="http://schemas.microsoft.com/office/drawing/2014/main" id="{B3F55132-FFB5-5664-C457-AAEEBC1C9461}"/>
              </a:ext>
            </a:extLst>
          </p:cNvPr>
          <p:cNvGrpSpPr/>
          <p:nvPr userDrawn="1"/>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E56D2AD0-5B66-68D3-EC24-8D74D025FED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450" y="1526601"/>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dirty="0"/>
              <a:t>The title goes here</a:t>
            </a:r>
            <a:endParaRPr lang="en-US" dirty="0"/>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450" y="3474734"/>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372" y="4594902"/>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301287341"/>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_research_2">
    <p:spTree>
      <p:nvGrpSpPr>
        <p:cNvPr id="1" name=""/>
        <p:cNvGrpSpPr/>
        <p:nvPr/>
      </p:nvGrpSpPr>
      <p:grpSpPr>
        <a:xfrm>
          <a:off x="0" y="0"/>
          <a:ext cx="0" cy="0"/>
          <a:chOff x="0" y="0"/>
          <a:chExt cx="0" cy="0"/>
        </a:xfrm>
      </p:grpSpPr>
      <p:pic>
        <p:nvPicPr>
          <p:cNvPr id="11" name="Picture 10" descr="Close up image of a solder iron and circuit board representing research and the university">
            <a:extLst>
              <a:ext uri="{FF2B5EF4-FFF2-40B4-BE49-F238E27FC236}">
                <a16:creationId xmlns:a16="http://schemas.microsoft.com/office/drawing/2014/main" id="{B2FCE108-38BB-55A0-EDF7-8C89407783B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Rectangle 1">
            <a:extLst>
              <a:ext uri="{FF2B5EF4-FFF2-40B4-BE49-F238E27FC236}">
                <a16:creationId xmlns:a16="http://schemas.microsoft.com/office/drawing/2014/main" id="{CA88DF4C-B16B-F94B-4B24-CA9F60B9B474}"/>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4" name="Title 1">
            <a:extLst>
              <a:ext uri="{FF2B5EF4-FFF2-40B4-BE49-F238E27FC236}">
                <a16:creationId xmlns:a16="http://schemas.microsoft.com/office/drawing/2014/main" id="{31954F94-8460-0421-7AB1-DA51CF9FF5B0}"/>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dirty="0"/>
              <a:t>The title goes here</a:t>
            </a:r>
            <a:endParaRPr lang="en-US" dirty="0"/>
          </a:p>
        </p:txBody>
      </p:sp>
      <p:sp>
        <p:nvSpPr>
          <p:cNvPr id="5" name="Subtitle 2">
            <a:extLst>
              <a:ext uri="{FF2B5EF4-FFF2-40B4-BE49-F238E27FC236}">
                <a16:creationId xmlns:a16="http://schemas.microsoft.com/office/drawing/2014/main" id="{55D9DFDB-5A7C-D207-F19E-20F14279B08B}"/>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10" name="Text Placeholder 9">
            <a:extLst>
              <a:ext uri="{FF2B5EF4-FFF2-40B4-BE49-F238E27FC236}">
                <a16:creationId xmlns:a16="http://schemas.microsoft.com/office/drawing/2014/main" id="{920E116F-B78E-E6CF-85BA-9F027A61F56F}"/>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9" name="Picture Placeholder 2" descr="Partner logo.">
            <a:extLst>
              <a:ext uri="{FF2B5EF4-FFF2-40B4-BE49-F238E27FC236}">
                <a16:creationId xmlns:a16="http://schemas.microsoft.com/office/drawing/2014/main" id="{8B1269C2-F17F-E221-0E5A-FBA04F2F119E}"/>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669261796"/>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_research_3">
    <p:spTree>
      <p:nvGrpSpPr>
        <p:cNvPr id="1" name=""/>
        <p:cNvGrpSpPr/>
        <p:nvPr/>
      </p:nvGrpSpPr>
      <p:grpSpPr>
        <a:xfrm>
          <a:off x="0" y="0"/>
          <a:ext cx="0" cy="0"/>
          <a:chOff x="0" y="0"/>
          <a:chExt cx="0" cy="0"/>
        </a:xfrm>
      </p:grpSpPr>
      <p:pic>
        <p:nvPicPr>
          <p:cNvPr id="3" name="Picture 2" descr="A close up image of a Petri dish representing research at the university.">
            <a:extLst>
              <a:ext uri="{FF2B5EF4-FFF2-40B4-BE49-F238E27FC236}">
                <a16:creationId xmlns:a16="http://schemas.microsoft.com/office/drawing/2014/main" id="{960DD3FF-75B1-18A9-9303-69E04FC310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5" name="Rectangle 4">
            <a:extLst>
              <a:ext uri="{FF2B5EF4-FFF2-40B4-BE49-F238E27FC236}">
                <a16:creationId xmlns:a16="http://schemas.microsoft.com/office/drawing/2014/main" id="{C56850A0-B8B9-FF66-3068-158E81F693A1}"/>
              </a:ext>
              <a:ext uri="{C183D7F6-B498-43B3-948B-1728B52AA6E4}">
                <adec:decorative xmlns:adec="http://schemas.microsoft.com/office/drawing/2017/decorative" val="1"/>
              </a:ext>
            </a:extLst>
          </p:cNvPr>
          <p:cNvSpPr/>
          <p:nvPr userDrawn="1"/>
        </p:nvSpPr>
        <p:spPr>
          <a:xfrm>
            <a:off x="0" y="0"/>
            <a:ext cx="6096000" cy="6858000"/>
          </a:xfrm>
          <a:prstGeom prst="rect">
            <a:avLst/>
          </a:prstGeom>
          <a:gradFill>
            <a:gsLst>
              <a:gs pos="68000">
                <a:schemeClr val="bg1">
                  <a:alpha val="77000"/>
                </a:schemeClr>
              </a:gs>
              <a:gs pos="0">
                <a:schemeClr val="bg1">
                  <a:alpha val="90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descr="University of Nottingham logo">
            <a:extLst>
              <a:ext uri="{FF2B5EF4-FFF2-40B4-BE49-F238E27FC236}">
                <a16:creationId xmlns:a16="http://schemas.microsoft.com/office/drawing/2014/main" id="{FE1D6E92-5290-1C2E-0615-02172335E21D}"/>
              </a:ext>
            </a:extLst>
          </p:cNvPr>
          <p:cNvGrpSpPr/>
          <p:nvPr userDrawn="1"/>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3751951F-6AEC-26B3-51D3-81A4705EA85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7" name="Title 1">
            <a:extLst>
              <a:ext uri="{FF2B5EF4-FFF2-40B4-BE49-F238E27FC236}">
                <a16:creationId xmlns:a16="http://schemas.microsoft.com/office/drawing/2014/main" id="{51C3934D-A361-752E-306D-CABE6FAC90D1}"/>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dirty="0"/>
              <a:t>The title goes here</a:t>
            </a:r>
            <a:endParaRPr lang="en-US" dirty="0"/>
          </a:p>
        </p:txBody>
      </p:sp>
      <p:sp>
        <p:nvSpPr>
          <p:cNvPr id="8" name="Subtitle 2">
            <a:extLst>
              <a:ext uri="{FF2B5EF4-FFF2-40B4-BE49-F238E27FC236}">
                <a16:creationId xmlns:a16="http://schemas.microsoft.com/office/drawing/2014/main" id="{3E713FE3-C318-030C-E350-B79800091D70}"/>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12" name="Text Placeholder 9">
            <a:extLst>
              <a:ext uri="{FF2B5EF4-FFF2-40B4-BE49-F238E27FC236}">
                <a16:creationId xmlns:a16="http://schemas.microsoft.com/office/drawing/2014/main" id="{64A1B2BA-B0FF-65C8-752C-032EA5940AB5}"/>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11" name="Picture Placeholder 2" descr="Partner logo.">
            <a:extLst>
              <a:ext uri="{FF2B5EF4-FFF2-40B4-BE49-F238E27FC236}">
                <a16:creationId xmlns:a16="http://schemas.microsoft.com/office/drawing/2014/main" id="{E868E9B4-6EE2-4451-F95E-40AABDC86B3B}"/>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1751861101"/>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_knowledge_exchange">
    <p:spTree>
      <p:nvGrpSpPr>
        <p:cNvPr id="1" name=""/>
        <p:cNvGrpSpPr/>
        <p:nvPr/>
      </p:nvGrpSpPr>
      <p:grpSpPr>
        <a:xfrm>
          <a:off x="0" y="0"/>
          <a:ext cx="0" cy="0"/>
          <a:chOff x="0" y="0"/>
          <a:chExt cx="0" cy="0"/>
        </a:xfrm>
      </p:grpSpPr>
      <p:pic>
        <p:nvPicPr>
          <p:cNvPr id="19" name="Picture 18" descr="A group of students with a lecturer in a classroom">
            <a:extLst>
              <a:ext uri="{FF2B5EF4-FFF2-40B4-BE49-F238E27FC236}">
                <a16:creationId xmlns:a16="http://schemas.microsoft.com/office/drawing/2014/main" id="{ACBFB2E8-6E89-BBAA-618E-AEFB630042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11" name="Rectangle 10">
            <a:extLst>
              <a:ext uri="{FF2B5EF4-FFF2-40B4-BE49-F238E27FC236}">
                <a16:creationId xmlns:a16="http://schemas.microsoft.com/office/drawing/2014/main" id="{B19D4243-D09B-4010-00ED-52DEA9510D1F}"/>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60000"/>
                </a:schemeClr>
              </a:gs>
              <a:gs pos="0">
                <a:schemeClr val="bg1">
                  <a:alpha val="7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descr="University of Nottingham logo">
            <a:extLst>
              <a:ext uri="{FF2B5EF4-FFF2-40B4-BE49-F238E27FC236}">
                <a16:creationId xmlns:a16="http://schemas.microsoft.com/office/drawing/2014/main" id="{99F41044-EE70-E9F2-8436-AFD161FB20CE}"/>
              </a:ext>
            </a:extLst>
          </p:cNvPr>
          <p:cNvGrpSpPr/>
          <p:nvPr userDrawn="1"/>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dirty="0"/>
              <a:t>The title goes here</a:t>
            </a:r>
            <a:endParaRPr lang="en-US" dirty="0"/>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744395186"/>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_faculty_arts">
    <p:spTree>
      <p:nvGrpSpPr>
        <p:cNvPr id="1" name=""/>
        <p:cNvGrpSpPr/>
        <p:nvPr/>
      </p:nvGrpSpPr>
      <p:grpSpPr>
        <a:xfrm>
          <a:off x="0" y="0"/>
          <a:ext cx="0" cy="0"/>
          <a:chOff x="0" y="0"/>
          <a:chExt cx="0" cy="0"/>
        </a:xfrm>
      </p:grpSpPr>
      <p:pic>
        <p:nvPicPr>
          <p:cNvPr id="5" name="Picture 4" descr="Student indoor looking at printed posters to represent the arts faculty at the university">
            <a:extLst>
              <a:ext uri="{FF2B5EF4-FFF2-40B4-BE49-F238E27FC236}">
                <a16:creationId xmlns:a16="http://schemas.microsoft.com/office/drawing/2014/main" id="{9C68E323-7A9A-640F-9BA6-836C099A90A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8BABB96-EBB8-3E88-4702-73479B334BB3}"/>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logo">
            <a:extLst>
              <a:ext uri="{FF2B5EF4-FFF2-40B4-BE49-F238E27FC236}">
                <a16:creationId xmlns:a16="http://schemas.microsoft.com/office/drawing/2014/main" id="{14686114-02E6-D92C-A5FC-B12555FEF71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dirty="0"/>
              <a:t>The title goes here</a:t>
            </a:r>
            <a:endParaRPr lang="en-US" dirty="0"/>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25384129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_faculty_social_sciences">
    <p:spTree>
      <p:nvGrpSpPr>
        <p:cNvPr id="1" name=""/>
        <p:cNvGrpSpPr/>
        <p:nvPr/>
      </p:nvGrpSpPr>
      <p:grpSpPr>
        <a:xfrm>
          <a:off x="0" y="0"/>
          <a:ext cx="0" cy="0"/>
          <a:chOff x="0" y="0"/>
          <a:chExt cx="0" cy="0"/>
        </a:xfrm>
      </p:grpSpPr>
      <p:pic>
        <p:nvPicPr>
          <p:cNvPr id="5" name="Picture 4" descr="A student sitting in a library reading a book to represent social sciences faculty">
            <a:extLst>
              <a:ext uri="{FF2B5EF4-FFF2-40B4-BE49-F238E27FC236}">
                <a16:creationId xmlns:a16="http://schemas.microsoft.com/office/drawing/2014/main" id="{B565E0CA-EE73-59A5-7B15-8184F1AF3AF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5032" y="0"/>
            <a:ext cx="12197032" cy="6858000"/>
          </a:xfrm>
          <a:prstGeom prst="rect">
            <a:avLst/>
          </a:prstGeom>
        </p:spPr>
      </p:pic>
      <p:sp>
        <p:nvSpPr>
          <p:cNvPr id="3" name="Rectangle 2">
            <a:extLst>
              <a:ext uri="{FF2B5EF4-FFF2-40B4-BE49-F238E27FC236}">
                <a16:creationId xmlns:a16="http://schemas.microsoft.com/office/drawing/2014/main" id="{368267CD-D760-80CB-6ECD-FEC9C2891901}"/>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60000"/>
                </a:schemeClr>
              </a:gs>
              <a:gs pos="0">
                <a:schemeClr val="bg1"/>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descr="The University of Nottingham logo.">
            <a:extLst>
              <a:ext uri="{FF2B5EF4-FFF2-40B4-BE49-F238E27FC236}">
                <a16:creationId xmlns:a16="http://schemas.microsoft.com/office/drawing/2014/main" id="{F5B6BDB7-93E8-A9D5-A974-108B82ACE397}"/>
              </a:ext>
            </a:extLst>
          </p:cNvPr>
          <p:cNvGrpSpPr/>
          <p:nvPr userDrawn="1"/>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dirty="0"/>
              <a:t>The title goes here</a:t>
            </a:r>
            <a:endParaRPr lang="en-US" dirty="0"/>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106062331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_faculty_engineering">
    <p:spTree>
      <p:nvGrpSpPr>
        <p:cNvPr id="1" name=""/>
        <p:cNvGrpSpPr/>
        <p:nvPr/>
      </p:nvGrpSpPr>
      <p:grpSpPr>
        <a:xfrm>
          <a:off x="0" y="0"/>
          <a:ext cx="0" cy="0"/>
          <a:chOff x="0" y="0"/>
          <a:chExt cx="0" cy="0"/>
        </a:xfrm>
      </p:grpSpPr>
      <p:pic>
        <p:nvPicPr>
          <p:cNvPr id="11" name="Picture 10" descr="A picture containing person wearing goggles while operating machinery to represent the engineering faculty">
            <a:extLst>
              <a:ext uri="{FF2B5EF4-FFF2-40B4-BE49-F238E27FC236}">
                <a16:creationId xmlns:a16="http://schemas.microsoft.com/office/drawing/2014/main" id="{937042E3-1F94-D876-D855-C0086C1E1D5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Rectangle 2">
            <a:extLst>
              <a:ext uri="{FF2B5EF4-FFF2-40B4-BE49-F238E27FC236}">
                <a16:creationId xmlns:a16="http://schemas.microsoft.com/office/drawing/2014/main" id="{BAC677D0-4A7D-B2D4-5884-B7CA0698A545}"/>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52000">
                <a:schemeClr val="bg1">
                  <a:alpha val="60000"/>
                </a:schemeClr>
              </a:gs>
              <a:gs pos="0">
                <a:schemeClr val="bg1"/>
              </a:gs>
              <a:gs pos="77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University of Nottingham logo">
            <a:extLst>
              <a:ext uri="{FF2B5EF4-FFF2-40B4-BE49-F238E27FC236}">
                <a16:creationId xmlns:a16="http://schemas.microsoft.com/office/drawing/2014/main" id="{183F7270-4379-F8B2-5D8E-518A76505B08}"/>
              </a:ext>
            </a:extLst>
          </p:cNvPr>
          <p:cNvGrpSpPr/>
          <p:nvPr userDrawn="1"/>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10;">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dirty="0"/>
              <a:t>The title goes here</a:t>
            </a:r>
            <a:endParaRPr lang="en-US" dirty="0"/>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2626485498"/>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_blue_1">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6" name="Title 1">
            <a:extLst>
              <a:ext uri="{FF2B5EF4-FFF2-40B4-BE49-F238E27FC236}">
                <a16:creationId xmlns:a16="http://schemas.microsoft.com/office/drawing/2014/main" id="{9D22ABA4-3700-BF47-C5C3-AD2A7C00FBAE}"/>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dirty="0"/>
              <a:t>Title of presentation </a:t>
            </a:r>
            <a:br>
              <a:rPr lang="en-GB" dirty="0"/>
            </a:br>
            <a:r>
              <a:rPr lang="en-GB" dirty="0"/>
              <a:t>or section goes here</a:t>
            </a:r>
            <a:endParaRPr lang="en-US" dirty="0"/>
          </a:p>
        </p:txBody>
      </p:sp>
      <p:sp>
        <p:nvSpPr>
          <p:cNvPr id="7" name="Subtitle 2">
            <a:extLst>
              <a:ext uri="{FF2B5EF4-FFF2-40B4-BE49-F238E27FC236}">
                <a16:creationId xmlns:a16="http://schemas.microsoft.com/office/drawing/2014/main" id="{491764B8-A98D-B024-D18E-427B6AC849E5}"/>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2" name="Text Placeholder 9">
            <a:extLst>
              <a:ext uri="{FF2B5EF4-FFF2-40B4-BE49-F238E27FC236}">
                <a16:creationId xmlns:a16="http://schemas.microsoft.com/office/drawing/2014/main" id="{B93E08E4-1BF9-8CA3-4C65-FF7B43AB225D}"/>
              </a:ext>
            </a:extLst>
          </p:cNvPr>
          <p:cNvSpPr>
            <a:spLocks noGrp="1"/>
          </p:cNvSpPr>
          <p:nvPr>
            <p:ph type="body" sz="quarter" idx="11" hasCustomPrompt="1"/>
          </p:nvPr>
        </p:nvSpPr>
        <p:spPr>
          <a:xfrm>
            <a:off x="425989" y="5229240"/>
            <a:ext cx="4225925"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10" name="Picture Placeholder 2" descr="Partner logo.">
            <a:extLst>
              <a:ext uri="{FF2B5EF4-FFF2-40B4-BE49-F238E27FC236}">
                <a16:creationId xmlns:a16="http://schemas.microsoft.com/office/drawing/2014/main" id="{320CE6D5-BD3C-E1D9-4759-3B4EA6BE4B38}"/>
              </a:ext>
            </a:extLst>
          </p:cNvPr>
          <p:cNvSpPr>
            <a:spLocks noGrp="1"/>
          </p:cNvSpPr>
          <p:nvPr>
            <p:ph type="pic" sz="quarter" idx="12" hasCustomPrompt="1"/>
          </p:nvPr>
        </p:nvSpPr>
        <p:spPr>
          <a:xfrm>
            <a:off x="9557363"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562175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_blue_2">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FD2D73A5-D9F3-41EE-E7DB-D68266D900C2}"/>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dirty="0"/>
              <a:t>Title of presentation </a:t>
            </a:r>
            <a:br>
              <a:rPr lang="en-GB" dirty="0"/>
            </a:br>
            <a:r>
              <a:rPr lang="en-GB" dirty="0"/>
              <a:t>or section goes here</a:t>
            </a:r>
            <a:endParaRPr lang="en-US" dirty="0"/>
          </a:p>
        </p:txBody>
      </p:sp>
      <p:sp>
        <p:nvSpPr>
          <p:cNvPr id="9" name="Subtitle 2">
            <a:extLst>
              <a:ext uri="{FF2B5EF4-FFF2-40B4-BE49-F238E27FC236}">
                <a16:creationId xmlns:a16="http://schemas.microsoft.com/office/drawing/2014/main" id="{E54708EE-9DCC-D954-B2AB-46FED4C0EAF1}"/>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10" name="Text Placeholder 9">
            <a:extLst>
              <a:ext uri="{FF2B5EF4-FFF2-40B4-BE49-F238E27FC236}">
                <a16:creationId xmlns:a16="http://schemas.microsoft.com/office/drawing/2014/main" id="{FB033AEE-5A46-6AD6-1141-0D13DA32B825}"/>
              </a:ext>
            </a:extLst>
          </p:cNvPr>
          <p:cNvSpPr>
            <a:spLocks noGrp="1"/>
          </p:cNvSpPr>
          <p:nvPr>
            <p:ph type="body" sz="quarter" idx="11" hasCustomPrompt="1"/>
          </p:nvPr>
        </p:nvSpPr>
        <p:spPr>
          <a:xfrm>
            <a:off x="425989" y="5229240"/>
            <a:ext cx="4225925"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11" name="Picture Placeholder 2" descr="Partner logo.">
            <a:extLst>
              <a:ext uri="{FF2B5EF4-FFF2-40B4-BE49-F238E27FC236}">
                <a16:creationId xmlns:a16="http://schemas.microsoft.com/office/drawing/2014/main" id="{236E9D49-337F-82A4-1332-A4CD0B82E4CB}"/>
              </a:ext>
            </a:extLst>
          </p:cNvPr>
          <p:cNvSpPr>
            <a:spLocks noGrp="1"/>
          </p:cNvSpPr>
          <p:nvPr>
            <p:ph type="pic" sz="quarter" idx="12" hasCustomPrompt="1"/>
          </p:nvPr>
        </p:nvSpPr>
        <p:spPr>
          <a:xfrm>
            <a:off x="9557363"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0562412"/>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blue">
    <p:bg>
      <p:bgPr>
        <a:solidFill>
          <a:schemeClr val="tx1"/>
        </a:solidFill>
        <a:effectLst/>
      </p:bgPr>
    </p:bg>
    <p:spTree>
      <p:nvGrpSpPr>
        <p:cNvPr id="1" name=""/>
        <p:cNvGrpSpPr/>
        <p:nvPr/>
      </p:nvGrpSpPr>
      <p:grpSpPr>
        <a:xfrm>
          <a:off x="0" y="0"/>
          <a:ext cx="0" cy="0"/>
          <a:chOff x="0" y="0"/>
          <a:chExt cx="0" cy="0"/>
        </a:xfrm>
      </p:grpSpPr>
      <p:pic>
        <p:nvPicPr>
          <p:cNvPr id="5" name="Picture 4" descr="University of Nottingham logo">
            <a:extLst>
              <a:ext uri="{FF2B5EF4-FFF2-40B4-BE49-F238E27FC236}">
                <a16:creationId xmlns:a16="http://schemas.microsoft.com/office/drawing/2014/main" id="{15DABD73-1F59-7DE4-286D-42E72C4D32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9598564" cy="1620837"/>
          </a:xfrm>
          <a:prstGeom prst="rect">
            <a:avLst/>
          </a:prstGeom>
        </p:spPr>
        <p:txBody>
          <a:bodyPr anchor="ctr"/>
          <a:lstStyle>
            <a:lvl1pPr algn="l">
              <a:lnSpc>
                <a:spcPts val="6000"/>
              </a:lnSpc>
              <a:defRPr sz="6000">
                <a:solidFill>
                  <a:schemeClr val="bg1"/>
                </a:solidFill>
              </a:defRPr>
            </a:lvl1pPr>
          </a:lstStyle>
          <a:p>
            <a:r>
              <a:rPr lang="en-GB" dirty="0"/>
              <a:t>The title of your presentation goes here</a:t>
            </a:r>
            <a:endParaRPr lang="en-US" dirty="0"/>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9598564" cy="720096"/>
          </a:xfrm>
          <a:prstGeom prst="rect">
            <a:avLst/>
          </a:prstGeom>
        </p:spPr>
        <p:txBody>
          <a:bodyPr>
            <a:normAutofit/>
          </a:bodyPr>
          <a:lstStyle>
            <a:lvl1pPr marL="0" indent="0" algn="l">
              <a:buNone/>
              <a:defRPr sz="3200" b="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7" name="Text Placeholder 9">
            <a:extLst>
              <a:ext uri="{FF2B5EF4-FFF2-40B4-BE49-F238E27FC236}">
                <a16:creationId xmlns:a16="http://schemas.microsoft.com/office/drawing/2014/main" id="{11077D18-4A41-F2FC-BDBD-1952BE2667C9}"/>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4" name="Picture Placeholder 2" descr="Partner logo.">
            <a:extLst>
              <a:ext uri="{FF2B5EF4-FFF2-40B4-BE49-F238E27FC236}">
                <a16:creationId xmlns:a16="http://schemas.microsoft.com/office/drawing/2014/main" id="{CBC67323-FEAE-C279-D467-27C99A9CED1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3521320819"/>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_blue_3">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5B4F4275-3E4F-D80E-F9C8-47C67E6181CD}"/>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dirty="0"/>
              <a:t>Title of presentation </a:t>
            </a:r>
            <a:br>
              <a:rPr lang="en-GB" dirty="0"/>
            </a:br>
            <a:r>
              <a:rPr lang="en-GB" dirty="0"/>
              <a:t>or section goes here</a:t>
            </a:r>
            <a:endParaRPr lang="en-US" dirty="0"/>
          </a:p>
        </p:txBody>
      </p:sp>
      <p:sp>
        <p:nvSpPr>
          <p:cNvPr id="9" name="Subtitle 2">
            <a:extLst>
              <a:ext uri="{FF2B5EF4-FFF2-40B4-BE49-F238E27FC236}">
                <a16:creationId xmlns:a16="http://schemas.microsoft.com/office/drawing/2014/main" id="{C1D309B2-0B3C-7544-CF55-A9DA0836EA0D}"/>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10" name="Text Placeholder 9">
            <a:extLst>
              <a:ext uri="{FF2B5EF4-FFF2-40B4-BE49-F238E27FC236}">
                <a16:creationId xmlns:a16="http://schemas.microsoft.com/office/drawing/2014/main" id="{453F9965-8A47-94FA-C04E-A27D2EA8DD9D}"/>
              </a:ext>
            </a:extLst>
          </p:cNvPr>
          <p:cNvSpPr>
            <a:spLocks noGrp="1"/>
          </p:cNvSpPr>
          <p:nvPr>
            <p:ph type="body" sz="quarter" idx="11" hasCustomPrompt="1"/>
          </p:nvPr>
        </p:nvSpPr>
        <p:spPr>
          <a:xfrm>
            <a:off x="425989" y="5229240"/>
            <a:ext cx="4225925"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11" name="Picture Placeholder 2" descr="Partner logo.">
            <a:extLst>
              <a:ext uri="{FF2B5EF4-FFF2-40B4-BE49-F238E27FC236}">
                <a16:creationId xmlns:a16="http://schemas.microsoft.com/office/drawing/2014/main" id="{17790C14-E84E-D22B-241E-70A189E4A886}"/>
              </a:ext>
            </a:extLst>
          </p:cNvPr>
          <p:cNvSpPr>
            <a:spLocks noGrp="1"/>
          </p:cNvSpPr>
          <p:nvPr>
            <p:ph type="pic" sz="quarter" idx="12" hasCustomPrompt="1"/>
          </p:nvPr>
        </p:nvSpPr>
        <p:spPr>
          <a:xfrm>
            <a:off x="9557363"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0398446"/>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_blue_4">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998903FF-2ED4-C86B-64A8-AC2ED1D19996}"/>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dirty="0"/>
              <a:t>Title of presentation </a:t>
            </a:r>
            <a:br>
              <a:rPr lang="en-GB" dirty="0"/>
            </a:br>
            <a:r>
              <a:rPr lang="en-GB" dirty="0"/>
              <a:t>or section goes here</a:t>
            </a:r>
            <a:endParaRPr lang="en-US" dirty="0"/>
          </a:p>
        </p:txBody>
      </p:sp>
      <p:sp>
        <p:nvSpPr>
          <p:cNvPr id="9" name="Subtitle 2">
            <a:extLst>
              <a:ext uri="{FF2B5EF4-FFF2-40B4-BE49-F238E27FC236}">
                <a16:creationId xmlns:a16="http://schemas.microsoft.com/office/drawing/2014/main" id="{E65196FB-C293-6637-2C20-F6F5A3B3F2FB}"/>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10" name="Text Placeholder 9">
            <a:extLst>
              <a:ext uri="{FF2B5EF4-FFF2-40B4-BE49-F238E27FC236}">
                <a16:creationId xmlns:a16="http://schemas.microsoft.com/office/drawing/2014/main" id="{8FEF38FB-2DE7-E0FC-2BEF-2C1C3010133B}"/>
              </a:ext>
            </a:extLst>
          </p:cNvPr>
          <p:cNvSpPr>
            <a:spLocks noGrp="1"/>
          </p:cNvSpPr>
          <p:nvPr>
            <p:ph type="body" sz="quarter" idx="11" hasCustomPrompt="1"/>
          </p:nvPr>
        </p:nvSpPr>
        <p:spPr>
          <a:xfrm>
            <a:off x="425989" y="5229240"/>
            <a:ext cx="4225925"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11" name="Picture Placeholder 2" descr="Partner logo.">
            <a:extLst>
              <a:ext uri="{FF2B5EF4-FFF2-40B4-BE49-F238E27FC236}">
                <a16:creationId xmlns:a16="http://schemas.microsoft.com/office/drawing/2014/main" id="{D29B8919-ECAB-740A-54B2-F6ADBF999ED0}"/>
              </a:ext>
            </a:extLst>
          </p:cNvPr>
          <p:cNvSpPr>
            <a:spLocks noGrp="1"/>
          </p:cNvSpPr>
          <p:nvPr>
            <p:ph type="pic" sz="quarter" idx="12" hasCustomPrompt="1"/>
          </p:nvPr>
        </p:nvSpPr>
        <p:spPr>
          <a:xfrm>
            <a:off x="9557363"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161277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_blue_1">
    <p:bg>
      <p:bgPr>
        <a:solidFill>
          <a:schemeClr val="tx1"/>
        </a:solidFill>
        <a:effectLst/>
      </p:bgPr>
    </p:bg>
    <p:spTree>
      <p:nvGrpSpPr>
        <p:cNvPr id="1" name=""/>
        <p:cNvGrpSpPr/>
        <p:nvPr/>
      </p:nvGrpSpPr>
      <p:grpSpPr>
        <a:xfrm>
          <a:off x="0" y="0"/>
          <a:ext cx="0" cy="0"/>
          <a:chOff x="0" y="0"/>
          <a:chExt cx="0" cy="0"/>
        </a:xfrm>
      </p:grpSpPr>
      <p:pic>
        <p:nvPicPr>
          <p:cNvPr id="3" name="Picture 2" descr="University of Nottingham castle icon">
            <a:extLst>
              <a:ext uri="{FF2B5EF4-FFF2-40B4-BE49-F238E27FC236}">
                <a16:creationId xmlns:a16="http://schemas.microsoft.com/office/drawing/2014/main" id="{ABE46430-C869-FB5B-1543-5658FF4DB2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1">
            <a:extLst>
              <a:ext uri="{FF2B5EF4-FFF2-40B4-BE49-F238E27FC236}">
                <a16:creationId xmlns:a16="http://schemas.microsoft.com/office/drawing/2014/main" id="{9D22ABA4-3700-BF47-C5C3-AD2A7C00FBAE}"/>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dirty="0"/>
              <a:t>Section title</a:t>
            </a:r>
            <a:endParaRPr lang="en-US" dirty="0"/>
          </a:p>
        </p:txBody>
      </p:sp>
      <p:sp>
        <p:nvSpPr>
          <p:cNvPr id="7" name="Subtitle 2">
            <a:extLst>
              <a:ext uri="{FF2B5EF4-FFF2-40B4-BE49-F238E27FC236}">
                <a16:creationId xmlns:a16="http://schemas.microsoft.com/office/drawing/2014/main" id="{491764B8-A98D-B024-D18E-427B6AC849E5}"/>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275226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_blue_2">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0F4B7E7B-C184-0FD6-967A-1495A016AA9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9C167CB6-25ED-5142-E060-0D1155D6892C}"/>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dirty="0"/>
              <a:t>Section title</a:t>
            </a:r>
            <a:endParaRPr lang="en-US" dirty="0"/>
          </a:p>
        </p:txBody>
      </p:sp>
      <p:sp>
        <p:nvSpPr>
          <p:cNvPr id="3" name="Subtitle 2">
            <a:extLst>
              <a:ext uri="{FF2B5EF4-FFF2-40B4-BE49-F238E27FC236}">
                <a16:creationId xmlns:a16="http://schemas.microsoft.com/office/drawing/2014/main" id="{C0ED93F1-6799-698D-3691-2B55FC98EC6A}"/>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219072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_blue_3">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4674787E-5F7F-8AEF-E91C-2886513254B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3C312E4A-B2A7-E044-D5F9-97AD9A7D5544}"/>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dirty="0"/>
              <a:t>Section title</a:t>
            </a:r>
            <a:endParaRPr lang="en-US" dirty="0"/>
          </a:p>
        </p:txBody>
      </p:sp>
      <p:sp>
        <p:nvSpPr>
          <p:cNvPr id="3" name="Subtitle 2">
            <a:extLst>
              <a:ext uri="{FF2B5EF4-FFF2-40B4-BE49-F238E27FC236}">
                <a16:creationId xmlns:a16="http://schemas.microsoft.com/office/drawing/2014/main" id="{AAE034DB-22D0-BF2A-EC1A-44865177D672}"/>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594866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_blue_4">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EE74AC68-18AF-B6C5-ADFC-35E4DB4B926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391B7C56-46BC-877A-A8BB-101B90BFD2BB}"/>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dirty="0"/>
              <a:t>Section title</a:t>
            </a:r>
            <a:endParaRPr lang="en-US" dirty="0"/>
          </a:p>
        </p:txBody>
      </p:sp>
      <p:sp>
        <p:nvSpPr>
          <p:cNvPr id="3" name="Subtitle 2">
            <a:extLst>
              <a:ext uri="{FF2B5EF4-FFF2-40B4-BE49-F238E27FC236}">
                <a16:creationId xmlns:a16="http://schemas.microsoft.com/office/drawing/2014/main" id="{7C2F8BB8-6D58-2478-03AA-191002128E55}"/>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542011"/>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3D73FB3-9B19-99C1-3D3B-5F99A94D0E99}"/>
              </a:ext>
            </a:extLst>
          </p:cNvPr>
          <p:cNvSpPr/>
          <p:nvPr userDrawn="1"/>
        </p:nvSpPr>
        <p:spPr>
          <a:xfrm>
            <a:off x="-1315704" y="900000"/>
            <a:ext cx="1284984" cy="719250"/>
          </a:xfrm>
          <a:prstGeom prst="rect">
            <a:avLst/>
          </a:prstGeom>
          <a:solidFill>
            <a:srgbClr val="92D4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334A00"/>
                </a:solidFill>
              </a:rPr>
              <a:t>Move your text box to this guide if your title goes over two lines</a:t>
            </a:r>
          </a:p>
        </p:txBody>
      </p:sp>
      <p:sp>
        <p:nvSpPr>
          <p:cNvPr id="4" name="Title Placeholder 1">
            <a:extLst>
              <a:ext uri="{FF2B5EF4-FFF2-40B4-BE49-F238E27FC236}">
                <a16:creationId xmlns:a16="http://schemas.microsoft.com/office/drawing/2014/main" id="{E2FC18C2-35C0-6A2D-7CC1-B9CB79EDB5D2}"/>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p:nvPr>
        </p:nvSpPr>
        <p:spPr>
          <a:xfrm>
            <a:off x="425451" y="1358900"/>
            <a:ext cx="11341100" cy="4860925"/>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360026925"/>
      </p:ext>
    </p:extLst>
  </p:cSld>
  <p:clrMapOvr>
    <a:masterClrMapping/>
  </p:clrMapOvr>
  <p:extLst>
    <p:ext uri="{DCECCB84-F9BA-43D5-87BE-67443E8EF086}">
      <p15:sldGuideLst xmlns:p15="http://schemas.microsoft.com/office/powerpoint/2012/main">
        <p15:guide id="1" orient="horz" pos="1026">
          <p15:clr>
            <a:srgbClr val="9FCC3B"/>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_sub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FBF756-7938-DF8A-6396-399256C9906D}"/>
              </a:ext>
            </a:extLst>
          </p:cNvPr>
          <p:cNvSpPr/>
          <p:nvPr userDrawn="1"/>
        </p:nvSpPr>
        <p:spPr>
          <a:xfrm>
            <a:off x="-1315704" y="9000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334A00"/>
                </a:solidFill>
              </a:rPr>
              <a:t>Move your text box to this guide if your title goes over two lines</a:t>
            </a:r>
          </a:p>
        </p:txBody>
      </p:sp>
      <p:sp>
        <p:nvSpPr>
          <p:cNvPr id="6" name="Title Placeholder 1">
            <a:extLst>
              <a:ext uri="{FF2B5EF4-FFF2-40B4-BE49-F238E27FC236}">
                <a16:creationId xmlns:a16="http://schemas.microsoft.com/office/drawing/2014/main" id="{E7C0ADF4-0D4B-B1BD-FF64-E8E537692D8A}"/>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cs typeface="Arial" panose="020B0604020202020204" pitchFamily="34" charset="0"/>
              </a:defRPr>
            </a:lvl1pPr>
          </a:lstStyle>
          <a:p>
            <a:r>
              <a:rPr lang="en-GB" dirty="0"/>
              <a:t>Your title goes here</a:t>
            </a:r>
            <a:endParaRPr lang="en-US" dirty="0"/>
          </a:p>
        </p:txBody>
      </p:sp>
      <p:sp>
        <p:nvSpPr>
          <p:cNvPr id="2" name="Text Placeholder 2">
            <a:extLst>
              <a:ext uri="{FF2B5EF4-FFF2-40B4-BE49-F238E27FC236}">
                <a16:creationId xmlns:a16="http://schemas.microsoft.com/office/drawing/2014/main" id="{2F1BA355-872A-DEBD-83F0-DEB26F407380}"/>
              </a:ext>
            </a:extLst>
          </p:cNvPr>
          <p:cNvSpPr>
            <a:spLocks noGrp="1"/>
          </p:cNvSpPr>
          <p:nvPr>
            <p:ph type="body" idx="15" hasCustomPrompt="1"/>
          </p:nvPr>
        </p:nvSpPr>
        <p:spPr>
          <a:xfrm>
            <a:off x="433472" y="1358900"/>
            <a:ext cx="11333076"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Subheading goes here</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p:nvPr>
        </p:nvSpPr>
        <p:spPr>
          <a:xfrm>
            <a:off x="425450" y="2158669"/>
            <a:ext cx="11341100" cy="3777961"/>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3998433968"/>
      </p:ext>
    </p:extLst>
  </p:cSld>
  <p:clrMapOvr>
    <a:masterClrMapping/>
  </p:clrMapOvr>
  <p:extLst>
    <p:ext uri="{DCECCB84-F9BA-43D5-87BE-67443E8EF086}">
      <p15:sldGuideLst xmlns:p15="http://schemas.microsoft.com/office/powerpoint/2012/main">
        <p15:guide id="1" orient="horz" pos="1026">
          <p15:clr>
            <a:srgbClr val="9FCC3B"/>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_half">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9B2B3E-7582-7286-13C3-D6FB10512B05}"/>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334A00"/>
                </a:solidFill>
              </a:rPr>
              <a:t>Move your text box to this guide if your title goes over two lines</a:t>
            </a:r>
          </a:p>
        </p:txBody>
      </p:sp>
      <p:sp>
        <p:nvSpPr>
          <p:cNvPr id="8" name="Title Placeholder 1">
            <a:extLst>
              <a:ext uri="{FF2B5EF4-FFF2-40B4-BE49-F238E27FC236}">
                <a16:creationId xmlns:a16="http://schemas.microsoft.com/office/drawing/2014/main" id="{C7E7DBA9-86CE-B2F4-C934-CC6EEA02C1EF}"/>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2708904"/>
            <a:ext cx="5219518" cy="3510921"/>
          </a:xfrm>
          <a:prstGeom prst="rect">
            <a:avLst/>
          </a:prstGeom>
        </p:spPr>
        <p:txBody>
          <a:bodyPr bIns="0"/>
          <a:lstStyle/>
          <a:p>
            <a:pPr lvl="0"/>
            <a:r>
              <a:rPr lang="en-GB" dirty="0"/>
              <a:t>Text goes here</a:t>
            </a:r>
            <a:endParaRPr lang="en-US" dirty="0"/>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p>
            <a:pPr lvl="0"/>
            <a:r>
              <a:rPr lang="en-GB" dirty="0"/>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2871145692"/>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_half_sub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0181FBF-FF29-7EEB-B956-87316803BB80}"/>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F534CF4F-FADD-27CF-D87D-D9D07A4A137B}"/>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11" name="Text Placeholder 2">
            <a:extLst>
              <a:ext uri="{FF2B5EF4-FFF2-40B4-BE49-F238E27FC236}">
                <a16:creationId xmlns:a16="http://schemas.microsoft.com/office/drawing/2014/main" id="{087C9B7B-EA93-3AB0-06E0-7F98E483636F}"/>
              </a:ext>
            </a:extLst>
          </p:cNvPr>
          <p:cNvSpPr>
            <a:spLocks noGrp="1"/>
          </p:cNvSpPr>
          <p:nvPr>
            <p:ph type="body" idx="15" hasCustomPrompt="1"/>
          </p:nvPr>
        </p:nvSpPr>
        <p:spPr>
          <a:xfrm>
            <a:off x="433473" y="2707856"/>
            <a:ext cx="52116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Subheading goes here</a:t>
            </a:r>
          </a:p>
        </p:txBody>
      </p:sp>
      <p:sp>
        <p:nvSpPr>
          <p:cNvPr id="4" name="Content Placeholder 2">
            <a:extLst>
              <a:ext uri="{FF2B5EF4-FFF2-40B4-BE49-F238E27FC236}">
                <a16:creationId xmlns:a16="http://schemas.microsoft.com/office/drawing/2014/main" id="{4DEDEE7F-F97B-7B97-02BF-AF74423C78AE}"/>
              </a:ext>
            </a:extLst>
          </p:cNvPr>
          <p:cNvSpPr>
            <a:spLocks noGrp="1"/>
          </p:cNvSpPr>
          <p:nvPr>
            <p:ph idx="1" hasCustomPrompt="1"/>
          </p:nvPr>
        </p:nvSpPr>
        <p:spPr>
          <a:xfrm>
            <a:off x="433473" y="3519012"/>
            <a:ext cx="5211677" cy="2700813"/>
          </a:xfrm>
          <a:prstGeom prst="rect">
            <a:avLst/>
          </a:prstGeom>
        </p:spPr>
        <p:txBody>
          <a:bodyPr bIns="0"/>
          <a:lstStyle/>
          <a:p>
            <a:pPr lvl="0"/>
            <a:r>
              <a:rPr lang="en-GB" dirty="0"/>
              <a:t>Text goes here</a:t>
            </a:r>
            <a:endParaRPr lang="en-US" dirty="0"/>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p>
            <a:pPr lvl="0"/>
            <a:r>
              <a:rPr lang="en-GB" dirty="0"/>
              <a:t>Click to edit Master text styles</a:t>
            </a:r>
          </a:p>
        </p:txBody>
      </p:sp>
      <p:sp>
        <p:nvSpPr>
          <p:cNvPr id="14" name="Slide Number Placeholder 5">
            <a:extLst>
              <a:ext uri="{FF2B5EF4-FFF2-40B4-BE49-F238E27FC236}">
                <a16:creationId xmlns:a16="http://schemas.microsoft.com/office/drawing/2014/main" id="{BCB23B47-37ED-75C0-0F34-9D3C03F7930F}"/>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753230083"/>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research_1">
    <p:spTree>
      <p:nvGrpSpPr>
        <p:cNvPr id="1" name=""/>
        <p:cNvGrpSpPr/>
        <p:nvPr/>
      </p:nvGrpSpPr>
      <p:grpSpPr>
        <a:xfrm>
          <a:off x="0" y="0"/>
          <a:ext cx="0" cy="0"/>
          <a:chOff x="0" y="0"/>
          <a:chExt cx="0" cy="0"/>
        </a:xfrm>
      </p:grpSpPr>
      <p:pic>
        <p:nvPicPr>
          <p:cNvPr id="4" name="Picture 3" descr="A person wearing a VR headset and holding their hands up to represent research at the university">
            <a:extLst>
              <a:ext uri="{FF2B5EF4-FFF2-40B4-BE49-F238E27FC236}">
                <a16:creationId xmlns:a16="http://schemas.microsoft.com/office/drawing/2014/main" id="{88BA64FE-DCFE-E987-F49F-BD6E89D41E8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2" name="Rectangle 1">
            <a:extLst>
              <a:ext uri="{FF2B5EF4-FFF2-40B4-BE49-F238E27FC236}">
                <a16:creationId xmlns:a16="http://schemas.microsoft.com/office/drawing/2014/main" id="{8293D777-56E9-B4C4-902D-3069A7237E8C}"/>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alpha val="98824"/>
                </a:srgbClr>
              </a:gs>
              <a:gs pos="93000">
                <a:srgbClr val="1026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7" name="Title 1">
            <a:extLst>
              <a:ext uri="{FF2B5EF4-FFF2-40B4-BE49-F238E27FC236}">
                <a16:creationId xmlns:a16="http://schemas.microsoft.com/office/drawing/2014/main" id="{B46D8DE2-D7AF-CBE9-C1E8-EFF240B06434}"/>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dirty="0"/>
              <a:t>The title goes here</a:t>
            </a:r>
            <a:endParaRPr lang="en-US" dirty="0"/>
          </a:p>
        </p:txBody>
      </p:sp>
      <p:sp>
        <p:nvSpPr>
          <p:cNvPr id="8" name="Subtitle 2">
            <a:extLst>
              <a:ext uri="{FF2B5EF4-FFF2-40B4-BE49-F238E27FC236}">
                <a16:creationId xmlns:a16="http://schemas.microsoft.com/office/drawing/2014/main" id="{0F683EFB-0B47-EE2D-87FD-BFB068E2BC68}"/>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10" name="Text Placeholder 9">
            <a:extLst>
              <a:ext uri="{FF2B5EF4-FFF2-40B4-BE49-F238E27FC236}">
                <a16:creationId xmlns:a16="http://schemas.microsoft.com/office/drawing/2014/main" id="{AA233DC0-9F51-CF33-DAEF-5730C674243D}"/>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3" name="Picture Placeholder 2" descr="Partner logo.">
            <a:extLst>
              <a:ext uri="{FF2B5EF4-FFF2-40B4-BE49-F238E27FC236}">
                <a16:creationId xmlns:a16="http://schemas.microsoft.com/office/drawing/2014/main" id="{AB9F89D2-B938-55F7-2390-59CE40180F8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2287598421"/>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_half_heade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774E01E-D3F9-8614-6E3C-62268CBD2CB4}"/>
              </a:ext>
              <a:ext uri="{C183D7F6-B498-43B3-948B-1728B52AA6E4}">
                <adec:decorative xmlns:adec="http://schemas.microsoft.com/office/drawing/2017/decorative" val="1"/>
              </a:ext>
            </a:extLst>
          </p:cNvPr>
          <p:cNvSpPr/>
          <p:nvPr userDrawn="1"/>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iversity of Nottingham castle icon">
            <a:extLst>
              <a:ext uri="{FF2B5EF4-FFF2-40B4-BE49-F238E27FC236}">
                <a16:creationId xmlns:a16="http://schemas.microsoft.com/office/drawing/2014/main" id="{D7395279-FD9F-F3B7-B55E-F407BE7B3E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bg1"/>
                </a:solidFill>
                <a:latin typeface="+mj-lt"/>
              </a:defRPr>
            </a:lvl1pPr>
          </a:lstStyle>
          <a:p>
            <a:r>
              <a:rPr lang="en-GB" dirty="0"/>
              <a:t>Your title goes here</a:t>
            </a:r>
            <a:endParaRPr lang="en-US" dirty="0"/>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1817688"/>
            <a:ext cx="5219518" cy="4402138"/>
          </a:xfrm>
          <a:prstGeom prst="rect">
            <a:avLst/>
          </a:prstGeom>
        </p:spPr>
        <p:txBody>
          <a:bodyPr bIns="0"/>
          <a:lstStyle/>
          <a:p>
            <a:pPr lvl="0"/>
            <a:r>
              <a:rPr lang="en-GB" dirty="0"/>
              <a:t>Text goes here</a:t>
            </a:r>
            <a:endParaRPr lang="en-US" dirty="0"/>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p>
            <a:pPr lvl="0"/>
            <a:r>
              <a:rPr lang="en-GB" dirty="0"/>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1323487486"/>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_half_header_subtitl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774E01E-D3F9-8614-6E3C-62268CBD2CB4}"/>
              </a:ext>
              <a:ext uri="{C183D7F6-B498-43B3-948B-1728B52AA6E4}">
                <adec:decorative xmlns:adec="http://schemas.microsoft.com/office/drawing/2017/decorative" val="1"/>
              </a:ext>
            </a:extLst>
          </p:cNvPr>
          <p:cNvSpPr/>
          <p:nvPr userDrawn="1"/>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iversity of Nottingham castle icon">
            <a:extLst>
              <a:ext uri="{FF2B5EF4-FFF2-40B4-BE49-F238E27FC236}">
                <a16:creationId xmlns:a16="http://schemas.microsoft.com/office/drawing/2014/main" id="{D7395279-FD9F-F3B7-B55E-F407BE7B3E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bg1"/>
                </a:solidFill>
                <a:latin typeface="+mj-lt"/>
              </a:defRPr>
            </a:lvl1pPr>
          </a:lstStyle>
          <a:p>
            <a:r>
              <a:rPr lang="en-GB" dirty="0"/>
              <a:t>Your title goes here</a:t>
            </a:r>
            <a:endParaRPr lang="en-US" dirty="0"/>
          </a:p>
        </p:txBody>
      </p:sp>
      <p:sp>
        <p:nvSpPr>
          <p:cNvPr id="9" name="Text Placeholder 2">
            <a:extLst>
              <a:ext uri="{FF2B5EF4-FFF2-40B4-BE49-F238E27FC236}">
                <a16:creationId xmlns:a16="http://schemas.microsoft.com/office/drawing/2014/main" id="{A116A886-E557-330B-11EE-42F5D3EE412A}"/>
              </a:ext>
            </a:extLst>
          </p:cNvPr>
          <p:cNvSpPr>
            <a:spLocks noGrp="1"/>
          </p:cNvSpPr>
          <p:nvPr>
            <p:ph type="body" idx="16" hasCustomPrompt="1"/>
          </p:nvPr>
        </p:nvSpPr>
        <p:spPr>
          <a:xfrm>
            <a:off x="433473" y="1812413"/>
            <a:ext cx="52116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Subheading goes here</a:t>
            </a:r>
          </a:p>
        </p:txBody>
      </p:sp>
      <p:sp>
        <p:nvSpPr>
          <p:cNvPr id="8" name="Content Placeholder 2">
            <a:extLst>
              <a:ext uri="{FF2B5EF4-FFF2-40B4-BE49-F238E27FC236}">
                <a16:creationId xmlns:a16="http://schemas.microsoft.com/office/drawing/2014/main" id="{09079674-2601-E1DB-B666-2D0B774D04F2}"/>
              </a:ext>
            </a:extLst>
          </p:cNvPr>
          <p:cNvSpPr>
            <a:spLocks noGrp="1"/>
          </p:cNvSpPr>
          <p:nvPr>
            <p:ph idx="15" hasCustomPrompt="1"/>
          </p:nvPr>
        </p:nvSpPr>
        <p:spPr>
          <a:xfrm>
            <a:off x="433473" y="2623569"/>
            <a:ext cx="5211677" cy="3596255"/>
          </a:xfrm>
          <a:prstGeom prst="rect">
            <a:avLst/>
          </a:prstGeom>
        </p:spPr>
        <p:txBody>
          <a:bodyPr bIns="0"/>
          <a:lstStyle/>
          <a:p>
            <a:pPr lvl="0"/>
            <a:r>
              <a:rPr lang="en-GB" dirty="0"/>
              <a:t>Text goes here</a:t>
            </a:r>
            <a:endParaRPr lang="en-US" dirty="0"/>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p>
            <a:pPr lvl="0"/>
            <a:r>
              <a:rPr lang="en-GB" dirty="0"/>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4025814855"/>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_thir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3C1180-494D-3A45-3D53-7113F7295561}"/>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0DCDDB14-B4F8-AF81-C172-8590ED48C960}"/>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4" name="Content Placeholder 2">
            <a:extLst>
              <a:ext uri="{FF2B5EF4-FFF2-40B4-BE49-F238E27FC236}">
                <a16:creationId xmlns:a16="http://schemas.microsoft.com/office/drawing/2014/main" id="{02E2F637-A3FE-B82F-49CB-F653C711B928}"/>
              </a:ext>
            </a:extLst>
          </p:cNvPr>
          <p:cNvSpPr>
            <a:spLocks noGrp="1"/>
          </p:cNvSpPr>
          <p:nvPr>
            <p:ph idx="1" hasCustomPrompt="1"/>
          </p:nvPr>
        </p:nvSpPr>
        <p:spPr>
          <a:xfrm>
            <a:off x="433472" y="2708904"/>
            <a:ext cx="7192877" cy="3510921"/>
          </a:xfrm>
          <a:prstGeom prst="rect">
            <a:avLst/>
          </a:prstGeom>
        </p:spPr>
        <p:txBody>
          <a:bodyPr bIns="0"/>
          <a:lstStyle/>
          <a:p>
            <a:pPr lvl="0"/>
            <a:r>
              <a:rPr lang="en-GB" dirty="0"/>
              <a:t>Text goes here</a:t>
            </a:r>
            <a:endParaRPr lang="en-US" dirty="0"/>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p>
            <a:pPr lvl="0"/>
            <a:r>
              <a:rPr lang="en-GB" dirty="0"/>
              <a:t>Click to edit Master text styles</a:t>
            </a:r>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129378674"/>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65">
          <p15:clr>
            <a:srgbClr val="9FCC3B"/>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_third_N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3C1180-494D-3A45-3D53-7113F7295561}"/>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0DCDDB14-B4F8-AF81-C172-8590ED48C960}"/>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4" name="Content Placeholder 2">
            <a:extLst>
              <a:ext uri="{FF2B5EF4-FFF2-40B4-BE49-F238E27FC236}">
                <a16:creationId xmlns:a16="http://schemas.microsoft.com/office/drawing/2014/main" id="{02E2F637-A3FE-B82F-49CB-F653C711B928}"/>
              </a:ext>
            </a:extLst>
          </p:cNvPr>
          <p:cNvSpPr>
            <a:spLocks noGrp="1"/>
          </p:cNvSpPr>
          <p:nvPr>
            <p:ph idx="1" hasCustomPrompt="1"/>
          </p:nvPr>
        </p:nvSpPr>
        <p:spPr>
          <a:xfrm>
            <a:off x="433472" y="2708904"/>
            <a:ext cx="7192877" cy="3510921"/>
          </a:xfrm>
          <a:prstGeom prst="rect">
            <a:avLst/>
          </a:prstGeom>
        </p:spPr>
        <p:txBody>
          <a:bodyPr bIns="0"/>
          <a:lstStyle/>
          <a:p>
            <a:pPr lvl="0"/>
            <a:r>
              <a:rPr lang="en-GB" dirty="0"/>
              <a:t>Text goes here</a:t>
            </a:r>
            <a:endParaRPr lang="en-US" dirty="0"/>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lvl1pPr>
              <a:defRPr>
                <a:solidFill>
                  <a:srgbClr val="FAF6EF"/>
                </a:solidFill>
              </a:defRPr>
            </a:lvl1pPr>
          </a:lstStyle>
          <a:p>
            <a:pPr lvl="0"/>
            <a:r>
              <a:rPr lang="en-GB" dirty="0"/>
              <a:t>Click to edit Master text styles</a:t>
            </a:r>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1672397851"/>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65">
          <p15:clr>
            <a:srgbClr val="9FCC3B"/>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_third_subtitl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BBED16-29E0-32E0-53EF-E6BDB0D777AB}"/>
              </a:ext>
            </a:extLst>
          </p:cNvPr>
          <p:cNvSpPr/>
          <p:nvPr userDrawn="1"/>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334A00"/>
                </a:solidFill>
              </a:rPr>
              <a:t>Move your text box to this guide if your title goes over two lines</a:t>
            </a:r>
          </a:p>
        </p:txBody>
      </p:sp>
      <p:sp>
        <p:nvSpPr>
          <p:cNvPr id="3" name="Title Placeholder 1">
            <a:extLst>
              <a:ext uri="{FF2B5EF4-FFF2-40B4-BE49-F238E27FC236}">
                <a16:creationId xmlns:a16="http://schemas.microsoft.com/office/drawing/2014/main" id="{EE7D4E18-50DC-7E45-B2D8-00BB10340B44}"/>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5" name="Text Placeholder 2">
            <a:extLst>
              <a:ext uri="{FF2B5EF4-FFF2-40B4-BE49-F238E27FC236}">
                <a16:creationId xmlns:a16="http://schemas.microsoft.com/office/drawing/2014/main" id="{0E56A981-CD9B-8BA7-562F-FBFBA8722568}"/>
              </a:ext>
            </a:extLst>
          </p:cNvPr>
          <p:cNvSpPr>
            <a:spLocks noGrp="1"/>
          </p:cNvSpPr>
          <p:nvPr>
            <p:ph type="body" idx="15" hasCustomPrompt="1"/>
          </p:nvPr>
        </p:nvSpPr>
        <p:spPr>
          <a:xfrm>
            <a:off x="433473" y="2708904"/>
            <a:ext cx="71928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Subheading goes here</a:t>
            </a:r>
          </a:p>
        </p:txBody>
      </p:sp>
      <p:sp>
        <p:nvSpPr>
          <p:cNvPr id="6" name="Content Placeholder 2">
            <a:extLst>
              <a:ext uri="{FF2B5EF4-FFF2-40B4-BE49-F238E27FC236}">
                <a16:creationId xmlns:a16="http://schemas.microsoft.com/office/drawing/2014/main" id="{0D55CA27-D589-3763-3734-33D517728468}"/>
              </a:ext>
            </a:extLst>
          </p:cNvPr>
          <p:cNvSpPr>
            <a:spLocks noGrp="1"/>
          </p:cNvSpPr>
          <p:nvPr>
            <p:ph idx="1" hasCustomPrompt="1"/>
          </p:nvPr>
        </p:nvSpPr>
        <p:spPr>
          <a:xfrm>
            <a:off x="433473" y="3520060"/>
            <a:ext cx="7192877" cy="2699765"/>
          </a:xfrm>
          <a:prstGeom prst="rect">
            <a:avLst/>
          </a:prstGeom>
        </p:spPr>
        <p:txBody>
          <a:bodyPr bIns="0"/>
          <a:lstStyle/>
          <a:p>
            <a:pPr lvl="0"/>
            <a:r>
              <a:rPr lang="en-GB" dirty="0"/>
              <a:t>Text goes here</a:t>
            </a:r>
            <a:endParaRPr lang="en-US" dirty="0"/>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p>
            <a:pPr lvl="0"/>
            <a:r>
              <a:rPr lang="en-GB" dirty="0"/>
              <a:t>Click to edit Master text styles</a:t>
            </a:r>
          </a:p>
        </p:txBody>
      </p:sp>
      <p:sp>
        <p:nvSpPr>
          <p:cNvPr id="14" name="Slide Number Placeholder 5">
            <a:extLst>
              <a:ext uri="{FF2B5EF4-FFF2-40B4-BE49-F238E27FC236}">
                <a16:creationId xmlns:a16="http://schemas.microsoft.com/office/drawing/2014/main" id="{246B96E7-E547-78AA-C543-83A207229589}"/>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949706299"/>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_third_subtitle_NB">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BBED16-29E0-32E0-53EF-E6BDB0D777AB}"/>
              </a:ext>
            </a:extLst>
          </p:cNvPr>
          <p:cNvSpPr/>
          <p:nvPr userDrawn="1"/>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334A00"/>
                </a:solidFill>
              </a:rPr>
              <a:t>Move your text box to this guide if your title goes over two lines</a:t>
            </a:r>
          </a:p>
        </p:txBody>
      </p:sp>
      <p:sp>
        <p:nvSpPr>
          <p:cNvPr id="3" name="Title Placeholder 1">
            <a:extLst>
              <a:ext uri="{FF2B5EF4-FFF2-40B4-BE49-F238E27FC236}">
                <a16:creationId xmlns:a16="http://schemas.microsoft.com/office/drawing/2014/main" id="{EE7D4E18-50DC-7E45-B2D8-00BB10340B44}"/>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5" name="Text Placeholder 2">
            <a:extLst>
              <a:ext uri="{FF2B5EF4-FFF2-40B4-BE49-F238E27FC236}">
                <a16:creationId xmlns:a16="http://schemas.microsoft.com/office/drawing/2014/main" id="{0E56A981-CD9B-8BA7-562F-FBFBA8722568}"/>
              </a:ext>
            </a:extLst>
          </p:cNvPr>
          <p:cNvSpPr>
            <a:spLocks noGrp="1"/>
          </p:cNvSpPr>
          <p:nvPr>
            <p:ph type="body" idx="15" hasCustomPrompt="1"/>
          </p:nvPr>
        </p:nvSpPr>
        <p:spPr>
          <a:xfrm>
            <a:off x="433473" y="2708904"/>
            <a:ext cx="71928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Subheading goes here</a:t>
            </a:r>
          </a:p>
        </p:txBody>
      </p:sp>
      <p:sp>
        <p:nvSpPr>
          <p:cNvPr id="6" name="Content Placeholder 2">
            <a:extLst>
              <a:ext uri="{FF2B5EF4-FFF2-40B4-BE49-F238E27FC236}">
                <a16:creationId xmlns:a16="http://schemas.microsoft.com/office/drawing/2014/main" id="{0D55CA27-D589-3763-3734-33D517728468}"/>
              </a:ext>
            </a:extLst>
          </p:cNvPr>
          <p:cNvSpPr>
            <a:spLocks noGrp="1"/>
          </p:cNvSpPr>
          <p:nvPr>
            <p:ph idx="1" hasCustomPrompt="1"/>
          </p:nvPr>
        </p:nvSpPr>
        <p:spPr>
          <a:xfrm>
            <a:off x="433473" y="3520060"/>
            <a:ext cx="7192877" cy="2699765"/>
          </a:xfrm>
          <a:prstGeom prst="rect">
            <a:avLst/>
          </a:prstGeom>
        </p:spPr>
        <p:txBody>
          <a:bodyPr bIns="0"/>
          <a:lstStyle/>
          <a:p>
            <a:pPr lvl="0"/>
            <a:r>
              <a:rPr lang="en-GB" dirty="0"/>
              <a:t>Text goes here</a:t>
            </a:r>
            <a:endParaRPr lang="en-US" dirty="0"/>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40315"/>
            <a:ext cx="3240087" cy="5761037"/>
          </a:xfrm>
          <a:prstGeom prst="rect">
            <a:avLst/>
          </a:prstGeom>
        </p:spPr>
        <p:txBody>
          <a:bodyPr bIns="0"/>
          <a:lstStyle>
            <a:lvl1pPr>
              <a:defRPr>
                <a:solidFill>
                  <a:srgbClr val="FAF6EF"/>
                </a:solidFill>
              </a:defRPr>
            </a:lvl1pPr>
          </a:lstStyle>
          <a:p>
            <a:pPr lvl="0"/>
            <a:r>
              <a:rPr lang="en-GB" dirty="0"/>
              <a:t>Click to edit Master text styles</a:t>
            </a:r>
          </a:p>
        </p:txBody>
      </p:sp>
      <p:sp>
        <p:nvSpPr>
          <p:cNvPr id="14" name="Slide Number Placeholder 5">
            <a:extLst>
              <a:ext uri="{FF2B5EF4-FFF2-40B4-BE49-F238E27FC236}">
                <a16:creationId xmlns:a16="http://schemas.microsoft.com/office/drawing/2014/main" id="{246B96E7-E547-78AA-C543-83A207229589}"/>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1353673923"/>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_column_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AA1B0-C99D-5E34-36D6-FAE430BD23A4}"/>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6" name="TextBox 5">
            <a:extLst>
              <a:ext uri="{FF2B5EF4-FFF2-40B4-BE49-F238E27FC236}">
                <a16:creationId xmlns:a16="http://schemas.microsoft.com/office/drawing/2014/main" id="{5F355204-F707-A2D7-9431-4397130C1DC7}"/>
              </a:ext>
            </a:extLst>
          </p:cNvPr>
          <p:cNvSpPr txBox="1"/>
          <p:nvPr userDrawn="1"/>
        </p:nvSpPr>
        <p:spPr>
          <a:xfrm>
            <a:off x="343005" y="1593063"/>
            <a:ext cx="1448319" cy="1323439"/>
          </a:xfrm>
          <a:prstGeom prst="rect">
            <a:avLst/>
          </a:prstGeom>
          <a:noFill/>
        </p:spPr>
        <p:txBody>
          <a:bodyPr wrap="square">
            <a:spAutoFit/>
          </a:bodyPr>
          <a:lstStyle/>
          <a:p>
            <a:pPr lvl="0"/>
            <a:r>
              <a:rPr lang="en-GB" sz="8000" b="1" dirty="0">
                <a:solidFill>
                  <a:srgbClr val="009BC1"/>
                </a:solidFill>
              </a:rPr>
              <a:t>01</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25451"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Your text goes here</a:t>
            </a:r>
            <a:endParaRPr lang="en-US" dirty="0"/>
          </a:p>
        </p:txBody>
      </p:sp>
      <p:sp>
        <p:nvSpPr>
          <p:cNvPr id="7" name="TextBox 6">
            <a:extLst>
              <a:ext uri="{FF2B5EF4-FFF2-40B4-BE49-F238E27FC236}">
                <a16:creationId xmlns:a16="http://schemas.microsoft.com/office/drawing/2014/main" id="{669B91C6-3DB9-F614-38EC-2285A437201C}"/>
              </a:ext>
            </a:extLst>
          </p:cNvPr>
          <p:cNvSpPr txBox="1"/>
          <p:nvPr userDrawn="1"/>
        </p:nvSpPr>
        <p:spPr>
          <a:xfrm>
            <a:off x="4294951" y="1593063"/>
            <a:ext cx="1448319" cy="1323439"/>
          </a:xfrm>
          <a:prstGeom prst="rect">
            <a:avLst/>
          </a:prstGeom>
          <a:noFill/>
        </p:spPr>
        <p:txBody>
          <a:bodyPr wrap="square">
            <a:spAutoFit/>
          </a:bodyPr>
          <a:lstStyle/>
          <a:p>
            <a:pPr lvl="0"/>
            <a:r>
              <a:rPr lang="en-GB" sz="8000" b="1" dirty="0">
                <a:solidFill>
                  <a:srgbClr val="009BC1"/>
                </a:solidFill>
              </a:rPr>
              <a:t>02</a:t>
            </a:r>
          </a:p>
        </p:txBody>
      </p:sp>
      <p:sp>
        <p:nvSpPr>
          <p:cNvPr id="8" name="Content Placeholder 2">
            <a:extLst>
              <a:ext uri="{FF2B5EF4-FFF2-40B4-BE49-F238E27FC236}">
                <a16:creationId xmlns:a16="http://schemas.microsoft.com/office/drawing/2014/main" id="{E5178B68-4973-59C0-D306-617FE8FC88C2}"/>
              </a:ext>
            </a:extLst>
          </p:cNvPr>
          <p:cNvSpPr>
            <a:spLocks noGrp="1"/>
          </p:cNvSpPr>
          <p:nvPr>
            <p:ph idx="16" hasCustomPrompt="1"/>
          </p:nvPr>
        </p:nvSpPr>
        <p:spPr>
          <a:xfrm>
            <a:off x="4385772"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Your text goes here</a:t>
            </a:r>
            <a:endParaRPr lang="en-US" dirty="0"/>
          </a:p>
        </p:txBody>
      </p:sp>
      <p:sp>
        <p:nvSpPr>
          <p:cNvPr id="9" name="TextBox 8">
            <a:extLst>
              <a:ext uri="{FF2B5EF4-FFF2-40B4-BE49-F238E27FC236}">
                <a16:creationId xmlns:a16="http://schemas.microsoft.com/office/drawing/2014/main" id="{0AC90D3A-884C-1A78-8C9D-522CF00F72B3}"/>
              </a:ext>
            </a:extLst>
          </p:cNvPr>
          <p:cNvSpPr txBox="1"/>
          <p:nvPr userDrawn="1"/>
        </p:nvSpPr>
        <p:spPr>
          <a:xfrm>
            <a:off x="8246897" y="1572882"/>
            <a:ext cx="1448319" cy="1323439"/>
          </a:xfrm>
          <a:prstGeom prst="rect">
            <a:avLst/>
          </a:prstGeom>
          <a:noFill/>
        </p:spPr>
        <p:txBody>
          <a:bodyPr wrap="square">
            <a:spAutoFit/>
          </a:bodyPr>
          <a:lstStyle/>
          <a:p>
            <a:pPr lvl="0"/>
            <a:r>
              <a:rPr lang="en-GB" sz="8000" b="1" dirty="0">
                <a:solidFill>
                  <a:srgbClr val="009BC1"/>
                </a:solidFill>
              </a:rPr>
              <a:t>03</a:t>
            </a:r>
          </a:p>
        </p:txBody>
      </p:sp>
      <p:sp>
        <p:nvSpPr>
          <p:cNvPr id="10" name="Content Placeholder 2">
            <a:extLst>
              <a:ext uri="{FF2B5EF4-FFF2-40B4-BE49-F238E27FC236}">
                <a16:creationId xmlns:a16="http://schemas.microsoft.com/office/drawing/2014/main" id="{6988ED98-95EA-FDDD-D6DB-6552BA7D87B7}"/>
              </a:ext>
            </a:extLst>
          </p:cNvPr>
          <p:cNvSpPr>
            <a:spLocks noGrp="1"/>
          </p:cNvSpPr>
          <p:nvPr>
            <p:ph idx="18" hasCustomPrompt="1"/>
          </p:nvPr>
        </p:nvSpPr>
        <p:spPr>
          <a:xfrm>
            <a:off x="8346300"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Your text goes here</a:t>
            </a:r>
            <a:endParaRPr lang="en-US" dirty="0"/>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32047233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_column_2">
    <p:bg>
      <p:bgPr>
        <a:solidFill>
          <a:schemeClr val="bg1"/>
        </a:solidFill>
        <a:effectLst/>
      </p:bgPr>
    </p:bg>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BA62D1B7-1580-A1C2-197B-0F085CE1F293}"/>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2" name="TextBox 1">
            <a:extLst>
              <a:ext uri="{FF2B5EF4-FFF2-40B4-BE49-F238E27FC236}">
                <a16:creationId xmlns:a16="http://schemas.microsoft.com/office/drawing/2014/main" id="{C6B1A70D-F4F8-FBC6-92C6-09996629C5F8}"/>
              </a:ext>
            </a:extLst>
          </p:cNvPr>
          <p:cNvSpPr txBox="1"/>
          <p:nvPr userDrawn="1"/>
        </p:nvSpPr>
        <p:spPr>
          <a:xfrm>
            <a:off x="343005" y="1593063"/>
            <a:ext cx="1448319" cy="1323439"/>
          </a:xfrm>
          <a:prstGeom prst="rect">
            <a:avLst/>
          </a:prstGeom>
          <a:noFill/>
        </p:spPr>
        <p:txBody>
          <a:bodyPr wrap="square">
            <a:spAutoFit/>
          </a:bodyPr>
          <a:lstStyle/>
          <a:p>
            <a:pPr lvl="0"/>
            <a:r>
              <a:rPr lang="en-GB" sz="8000" b="1" dirty="0">
                <a:solidFill>
                  <a:srgbClr val="009BC1"/>
                </a:solidFill>
              </a:rPr>
              <a:t>04</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25451"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Your text goes here</a:t>
            </a:r>
            <a:endParaRPr lang="en-US" dirty="0"/>
          </a:p>
        </p:txBody>
      </p:sp>
      <p:sp>
        <p:nvSpPr>
          <p:cNvPr id="4" name="TextBox 3">
            <a:extLst>
              <a:ext uri="{FF2B5EF4-FFF2-40B4-BE49-F238E27FC236}">
                <a16:creationId xmlns:a16="http://schemas.microsoft.com/office/drawing/2014/main" id="{F738888D-3FC8-5D56-A009-4CF75EA4CDC4}"/>
              </a:ext>
            </a:extLst>
          </p:cNvPr>
          <p:cNvSpPr txBox="1"/>
          <p:nvPr userDrawn="1"/>
        </p:nvSpPr>
        <p:spPr>
          <a:xfrm>
            <a:off x="4294951" y="1593063"/>
            <a:ext cx="1448319" cy="1323439"/>
          </a:xfrm>
          <a:prstGeom prst="rect">
            <a:avLst/>
          </a:prstGeom>
          <a:noFill/>
        </p:spPr>
        <p:txBody>
          <a:bodyPr wrap="square">
            <a:spAutoFit/>
          </a:bodyPr>
          <a:lstStyle/>
          <a:p>
            <a:pPr lvl="0"/>
            <a:r>
              <a:rPr lang="en-GB" sz="8000" b="1" dirty="0">
                <a:solidFill>
                  <a:srgbClr val="009BC1"/>
                </a:solidFill>
              </a:rPr>
              <a:t>05</a:t>
            </a:r>
          </a:p>
        </p:txBody>
      </p:sp>
      <p:sp>
        <p:nvSpPr>
          <p:cNvPr id="8" name="Content Placeholder 2">
            <a:extLst>
              <a:ext uri="{FF2B5EF4-FFF2-40B4-BE49-F238E27FC236}">
                <a16:creationId xmlns:a16="http://schemas.microsoft.com/office/drawing/2014/main" id="{E5178B68-4973-59C0-D306-617FE8FC88C2}"/>
              </a:ext>
            </a:extLst>
          </p:cNvPr>
          <p:cNvSpPr>
            <a:spLocks noGrp="1"/>
          </p:cNvSpPr>
          <p:nvPr>
            <p:ph idx="16" hasCustomPrompt="1"/>
          </p:nvPr>
        </p:nvSpPr>
        <p:spPr>
          <a:xfrm>
            <a:off x="4385772"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Your text goes here</a:t>
            </a:r>
            <a:endParaRPr lang="en-US" dirty="0"/>
          </a:p>
        </p:txBody>
      </p:sp>
      <p:sp>
        <p:nvSpPr>
          <p:cNvPr id="6" name="TextBox 5">
            <a:extLst>
              <a:ext uri="{FF2B5EF4-FFF2-40B4-BE49-F238E27FC236}">
                <a16:creationId xmlns:a16="http://schemas.microsoft.com/office/drawing/2014/main" id="{43DB0D2A-C2E3-F25D-53F4-CF13865C9109}"/>
              </a:ext>
            </a:extLst>
          </p:cNvPr>
          <p:cNvSpPr txBox="1"/>
          <p:nvPr userDrawn="1"/>
        </p:nvSpPr>
        <p:spPr>
          <a:xfrm>
            <a:off x="8246897" y="1572882"/>
            <a:ext cx="1448319" cy="1323439"/>
          </a:xfrm>
          <a:prstGeom prst="rect">
            <a:avLst/>
          </a:prstGeom>
          <a:noFill/>
        </p:spPr>
        <p:txBody>
          <a:bodyPr wrap="square">
            <a:spAutoFit/>
          </a:bodyPr>
          <a:lstStyle/>
          <a:p>
            <a:pPr lvl="0"/>
            <a:r>
              <a:rPr lang="en-GB" sz="8000" b="1" dirty="0">
                <a:solidFill>
                  <a:srgbClr val="009BC1"/>
                </a:solidFill>
              </a:rPr>
              <a:t>06</a:t>
            </a:r>
          </a:p>
        </p:txBody>
      </p:sp>
      <p:sp>
        <p:nvSpPr>
          <p:cNvPr id="10" name="Content Placeholder 2">
            <a:extLst>
              <a:ext uri="{FF2B5EF4-FFF2-40B4-BE49-F238E27FC236}">
                <a16:creationId xmlns:a16="http://schemas.microsoft.com/office/drawing/2014/main" id="{6988ED98-95EA-FDDD-D6DB-6552BA7D87B7}"/>
              </a:ext>
            </a:extLst>
          </p:cNvPr>
          <p:cNvSpPr>
            <a:spLocks noGrp="1"/>
          </p:cNvSpPr>
          <p:nvPr>
            <p:ph idx="18" hasCustomPrompt="1"/>
          </p:nvPr>
        </p:nvSpPr>
        <p:spPr>
          <a:xfrm>
            <a:off x="8346300"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Your text goes here</a:t>
            </a:r>
            <a:endParaRPr lang="en-US" dirty="0"/>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14944613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_half_dar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B74EC4-F077-7ACF-63E6-7A6072899E75}"/>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FB144ED2-A07C-2BEB-4CC6-8EE32AF098D4}"/>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3" name="Content Placeholder 2">
            <a:extLst>
              <a:ext uri="{FF2B5EF4-FFF2-40B4-BE49-F238E27FC236}">
                <a16:creationId xmlns:a16="http://schemas.microsoft.com/office/drawing/2014/main" id="{5ED18B36-7136-2B46-5099-B25A0C21EFC4}"/>
              </a:ext>
            </a:extLst>
          </p:cNvPr>
          <p:cNvSpPr>
            <a:spLocks noGrp="1"/>
          </p:cNvSpPr>
          <p:nvPr>
            <p:ph idx="1" hasCustomPrompt="1"/>
          </p:nvPr>
        </p:nvSpPr>
        <p:spPr>
          <a:xfrm>
            <a:off x="433473" y="2708904"/>
            <a:ext cx="5219518" cy="3510921"/>
          </a:xfrm>
          <a:prstGeom prst="rect">
            <a:avLst/>
          </a:prstGeom>
        </p:spPr>
        <p:txBody>
          <a:bodyPr bIns="0"/>
          <a:lstStyle/>
          <a:p>
            <a:pPr lvl="0"/>
            <a:r>
              <a:rPr lang="en-GB" dirty="0"/>
              <a:t>Text goes here</a:t>
            </a:r>
            <a:endParaRPr lang="en-US" dirty="0"/>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a:t>
            </a:r>
          </a:p>
        </p:txBody>
      </p:sp>
      <p:sp>
        <p:nvSpPr>
          <p:cNvPr id="13" name="Slide Number Placeholder 5">
            <a:extLst>
              <a:ext uri="{FF2B5EF4-FFF2-40B4-BE49-F238E27FC236}">
                <a16:creationId xmlns:a16="http://schemas.microsoft.com/office/drawing/2014/main" id="{2513B074-6D4D-5E65-E763-4CBE80D66406}"/>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3920980968"/>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_half_header_revers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8FCFD66-2782-25FD-4B6B-8E3FBA800BD4}"/>
              </a:ext>
              <a:ext uri="{C183D7F6-B498-43B3-948B-1728B52AA6E4}">
                <adec:decorative xmlns:adec="http://schemas.microsoft.com/office/drawing/2017/decorative" val="1"/>
              </a:ext>
            </a:extLst>
          </p:cNvPr>
          <p:cNvSpPr/>
          <p:nvPr userDrawn="1"/>
        </p:nvSpPr>
        <p:spPr>
          <a:xfrm>
            <a:off x="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tx1"/>
                </a:solidFill>
                <a:latin typeface="+mj-lt"/>
              </a:defRPr>
            </a:lvl1pPr>
          </a:lstStyle>
          <a:p>
            <a:r>
              <a:rPr lang="en-GB" dirty="0"/>
              <a:t>Your title goes here</a:t>
            </a:r>
            <a:endParaRPr lang="en-US" dirty="0"/>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1817688"/>
            <a:ext cx="5219518" cy="4402138"/>
          </a:xfrm>
          <a:prstGeom prst="rect">
            <a:avLst/>
          </a:prstGeom>
        </p:spPr>
        <p:txBody>
          <a:bodyPr bIns="0"/>
          <a:lstStyle/>
          <a:p>
            <a:pPr lvl="0"/>
            <a:r>
              <a:rPr lang="en-GB" dirty="0"/>
              <a:t>Text goes here</a:t>
            </a:r>
            <a:endParaRPr lang="en-US" dirty="0"/>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lvl1pPr>
              <a:defRPr>
                <a:solidFill>
                  <a:schemeClr val="bg1"/>
                </a:solidFill>
              </a:defRPr>
            </a:lvl1pPr>
          </a:lstStyle>
          <a:p>
            <a:pPr lvl="0"/>
            <a:r>
              <a:rPr lang="en-GB" dirty="0"/>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313667258"/>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campus">
    <p:spTree>
      <p:nvGrpSpPr>
        <p:cNvPr id="1" name=""/>
        <p:cNvGrpSpPr/>
        <p:nvPr/>
      </p:nvGrpSpPr>
      <p:grpSpPr>
        <a:xfrm>
          <a:off x="0" y="0"/>
          <a:ext cx="0" cy="0"/>
          <a:chOff x="0" y="0"/>
          <a:chExt cx="0" cy="0"/>
        </a:xfrm>
      </p:grpSpPr>
      <p:pic>
        <p:nvPicPr>
          <p:cNvPr id="20" name="Picture 19" descr="A group of students walking outside at the Jubilee campus">
            <a:extLst>
              <a:ext uri="{FF2B5EF4-FFF2-40B4-BE49-F238E27FC236}">
                <a16:creationId xmlns:a16="http://schemas.microsoft.com/office/drawing/2014/main" id="{F3A6E300-C087-BDE0-B7B6-C71E0D2AF2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F266575-181D-0C2D-D064-10CE7F267DBB}"/>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logo">
            <a:extLst>
              <a:ext uri="{FF2B5EF4-FFF2-40B4-BE49-F238E27FC236}">
                <a16:creationId xmlns:a16="http://schemas.microsoft.com/office/drawing/2014/main" id="{7DCA2C24-5EEB-AB5B-F13B-1437BFDCD4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13" name="Title 1">
            <a:extLst>
              <a:ext uri="{FF2B5EF4-FFF2-40B4-BE49-F238E27FC236}">
                <a16:creationId xmlns:a16="http://schemas.microsoft.com/office/drawing/2014/main" id="{A28B6B83-73D3-39B9-342E-9B160749B29B}"/>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dirty="0"/>
              <a:t>The title goes here</a:t>
            </a:r>
            <a:endParaRPr lang="en-US" dirty="0"/>
          </a:p>
        </p:txBody>
      </p:sp>
      <p:sp>
        <p:nvSpPr>
          <p:cNvPr id="14" name="Subtitle 2">
            <a:extLst>
              <a:ext uri="{FF2B5EF4-FFF2-40B4-BE49-F238E27FC236}">
                <a16:creationId xmlns:a16="http://schemas.microsoft.com/office/drawing/2014/main" id="{3D2952EF-E6DB-4C48-B20B-247CE2857257}"/>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16" name="Text Placeholder 9">
            <a:extLst>
              <a:ext uri="{FF2B5EF4-FFF2-40B4-BE49-F238E27FC236}">
                <a16:creationId xmlns:a16="http://schemas.microsoft.com/office/drawing/2014/main" id="{654BEC63-1276-D73F-6E8D-64F2FF3847A8}"/>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15" name="Picture Placeholder 2" descr="Partner logo.&#10;">
            <a:extLst>
              <a:ext uri="{FF2B5EF4-FFF2-40B4-BE49-F238E27FC236}">
                <a16:creationId xmlns:a16="http://schemas.microsoft.com/office/drawing/2014/main" id="{87051EF0-A3DE-6CC6-7FB7-69634DED9EC8}"/>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1073868063"/>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_grid_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5E44EC-D851-12E4-A4FC-326A1D3AEFC7}"/>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pic>
        <p:nvPicPr>
          <p:cNvPr id="27" name="Picture 26" descr="Image of the Trent Building through the trees">
            <a:extLst>
              <a:ext uri="{FF2B5EF4-FFF2-40B4-BE49-F238E27FC236}">
                <a16:creationId xmlns:a16="http://schemas.microsoft.com/office/drawing/2014/main" id="{9E54FF2A-2B74-5BA4-CF40-EC745ED38FA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429000"/>
            <a:ext cx="3035299" cy="3429000"/>
          </a:xfrm>
          <a:prstGeom prst="rect">
            <a:avLst/>
          </a:prstGeom>
        </p:spPr>
      </p:pic>
      <p:sp>
        <p:nvSpPr>
          <p:cNvPr id="13" name="Picture Placeholder 12">
            <a:extLst>
              <a:ext uri="{FF2B5EF4-FFF2-40B4-BE49-F238E27FC236}">
                <a16:creationId xmlns:a16="http://schemas.microsoft.com/office/drawing/2014/main" id="{EDCCA7DA-43AB-3A07-EF33-FACF17E6C0B3}"/>
              </a:ext>
            </a:extLst>
          </p:cNvPr>
          <p:cNvSpPr>
            <a:spLocks noGrp="1"/>
          </p:cNvSpPr>
          <p:nvPr>
            <p:ph type="pic" sz="quarter" idx="10" hasCustomPrompt="1"/>
          </p:nvPr>
        </p:nvSpPr>
        <p:spPr>
          <a:xfrm>
            <a:off x="0" y="3429000"/>
            <a:ext cx="3035300" cy="3429000"/>
          </a:xfrm>
          <a:prstGeom prst="rect">
            <a:avLst/>
          </a:prstGeom>
        </p:spPr>
        <p:txBody>
          <a:bodyPr anchor="ctr"/>
          <a:lstStyle>
            <a:lvl1pPr marL="0" indent="0" algn="ctr">
              <a:buNone/>
              <a:defRPr/>
            </a:lvl1pPr>
          </a:lstStyle>
          <a:p>
            <a:r>
              <a:rPr lang="en-US" dirty="0"/>
              <a:t>  </a:t>
            </a:r>
          </a:p>
        </p:txBody>
      </p:sp>
      <p:sp>
        <p:nvSpPr>
          <p:cNvPr id="4" name="Rectangle 3">
            <a:extLst>
              <a:ext uri="{FF2B5EF4-FFF2-40B4-BE49-F238E27FC236}">
                <a16:creationId xmlns:a16="http://schemas.microsoft.com/office/drawing/2014/main" id="{DD8AE549-3D8C-F8C5-5564-74DC0B0E758A}"/>
              </a:ext>
              <a:ext uri="{C183D7F6-B498-43B3-948B-1728B52AA6E4}">
                <adec:decorative xmlns:adec="http://schemas.microsoft.com/office/drawing/2017/decorative" val="1"/>
              </a:ext>
            </a:extLst>
          </p:cNvPr>
          <p:cNvSpPr/>
          <p:nvPr userDrawn="1"/>
        </p:nvSpPr>
        <p:spPr>
          <a:xfrm>
            <a:off x="3035592" y="3429000"/>
            <a:ext cx="3060408" cy="3429000"/>
          </a:xfrm>
          <a:prstGeom prst="rect">
            <a:avLst/>
          </a:prstGeom>
          <a:solidFill>
            <a:srgbClr val="66C3DA"/>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44000" rIns="180000" rtlCol="0" anchor="ctr"/>
          <a:lstStyle/>
          <a:p>
            <a:pPr algn="ctr"/>
            <a:endParaRPr lang="en-US" dirty="0"/>
          </a:p>
        </p:txBody>
      </p:sp>
      <p:sp>
        <p:nvSpPr>
          <p:cNvPr id="17" name="Text Placeholder 16">
            <a:extLst>
              <a:ext uri="{FF2B5EF4-FFF2-40B4-BE49-F238E27FC236}">
                <a16:creationId xmlns:a16="http://schemas.microsoft.com/office/drawing/2014/main" id="{EED4FDFF-01CC-7D91-5FE8-76C56AA43EA9}"/>
              </a:ext>
            </a:extLst>
          </p:cNvPr>
          <p:cNvSpPr>
            <a:spLocks noGrp="1"/>
          </p:cNvSpPr>
          <p:nvPr>
            <p:ph type="body" sz="quarter" idx="12" hasCustomPrompt="1"/>
          </p:nvPr>
        </p:nvSpPr>
        <p:spPr>
          <a:xfrm>
            <a:off x="3035300" y="3429000"/>
            <a:ext cx="3060700" cy="3429000"/>
          </a:xfrm>
          <a:prstGeom prst="rect">
            <a:avLst/>
          </a:prstGeom>
        </p:spPr>
        <p:txBody>
          <a:bodyPr lIns="360000" tIns="360000" rIns="360000" bIns="900000"/>
          <a:lstStyle>
            <a:lvl1pPr marL="0" indent="0">
              <a:buNone/>
              <a:defRPr sz="2800" b="1"/>
            </a:lvl1pPr>
            <a:lvl2pPr marL="0" indent="0">
              <a:buNone/>
              <a:defRPr sz="2400"/>
            </a:lvl2pPr>
          </a:lstStyle>
          <a:p>
            <a:pPr lvl="0"/>
            <a:r>
              <a:rPr lang="en-GB" dirty="0"/>
              <a:t>Text box 1</a:t>
            </a:r>
          </a:p>
          <a:p>
            <a:pPr lvl="1"/>
            <a:r>
              <a:rPr lang="en-GB" dirty="0"/>
              <a:t>Text goes here</a:t>
            </a:r>
            <a:endParaRPr lang="en-US" dirty="0"/>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0"/>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18" name="Text Placeholder 16">
            <a:extLst>
              <a:ext uri="{FF2B5EF4-FFF2-40B4-BE49-F238E27FC236}">
                <a16:creationId xmlns:a16="http://schemas.microsoft.com/office/drawing/2014/main" id="{CF8E0CD1-94EB-05D7-D056-7768B00D423C}"/>
              </a:ext>
            </a:extLst>
          </p:cNvPr>
          <p:cNvSpPr>
            <a:spLocks noGrp="1"/>
          </p:cNvSpPr>
          <p:nvPr>
            <p:ph type="body" sz="quarter" idx="13" hasCustomPrompt="1"/>
          </p:nvPr>
        </p:nvSpPr>
        <p:spPr>
          <a:xfrm>
            <a:off x="6109950" y="0"/>
            <a:ext cx="3046458" cy="3429000"/>
          </a:xfrm>
          <a:prstGeom prst="rect">
            <a:avLst/>
          </a:prstGeom>
        </p:spPr>
        <p:txBody>
          <a:bodyPr lIns="360000" tIns="432000" rIns="360000" bIns="360000"/>
          <a:lstStyle>
            <a:lvl1pPr marL="0" indent="0">
              <a:buNone/>
              <a:defRPr sz="2800" b="1"/>
            </a:lvl1pPr>
            <a:lvl2pPr marL="0" indent="0">
              <a:buNone/>
              <a:defRPr sz="2400"/>
            </a:lvl2pPr>
          </a:lstStyle>
          <a:p>
            <a:pPr lvl="0"/>
            <a:r>
              <a:rPr lang="en-GB" dirty="0"/>
              <a:t>Text box 2</a:t>
            </a:r>
          </a:p>
          <a:p>
            <a:pPr lvl="1"/>
            <a:r>
              <a:rPr lang="en-GB" dirty="0"/>
              <a:t>Text goes here</a:t>
            </a:r>
            <a:endParaRPr lang="en-US" dirty="0"/>
          </a:p>
        </p:txBody>
      </p:sp>
      <p:sp>
        <p:nvSpPr>
          <p:cNvPr id="6" name="Rectangle 5">
            <a:extLst>
              <a:ext uri="{FF2B5EF4-FFF2-40B4-BE49-F238E27FC236}">
                <a16:creationId xmlns:a16="http://schemas.microsoft.com/office/drawing/2014/main" id="{000767FC-B0EE-2180-5D56-1FD4F2E49ED5}"/>
              </a:ext>
              <a:ext uri="{C183D7F6-B498-43B3-948B-1728B52AA6E4}">
                <adec:decorative xmlns:adec="http://schemas.microsoft.com/office/drawing/2017/decorative" val="1"/>
              </a:ext>
            </a:extLst>
          </p:cNvPr>
          <p:cNvSpPr/>
          <p:nvPr userDrawn="1"/>
        </p:nvSpPr>
        <p:spPr>
          <a:xfrm>
            <a:off x="9156408" y="0"/>
            <a:ext cx="3035592"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6">
            <a:extLst>
              <a:ext uri="{FF2B5EF4-FFF2-40B4-BE49-F238E27FC236}">
                <a16:creationId xmlns:a16="http://schemas.microsoft.com/office/drawing/2014/main" id="{7D5F2ED6-EDF6-AE45-DB32-B0BFFD4C080C}"/>
              </a:ext>
            </a:extLst>
          </p:cNvPr>
          <p:cNvSpPr>
            <a:spLocks noGrp="1"/>
          </p:cNvSpPr>
          <p:nvPr>
            <p:ph type="body" sz="quarter" idx="14" hasCustomPrompt="1"/>
          </p:nvPr>
        </p:nvSpPr>
        <p:spPr>
          <a:xfrm>
            <a:off x="9170358" y="0"/>
            <a:ext cx="3021642" cy="3429000"/>
          </a:xfrm>
          <a:prstGeom prst="rect">
            <a:avLst/>
          </a:prstGeom>
        </p:spPr>
        <p:txBody>
          <a:bodyPr lIns="360000" tIns="432000" rIns="360000" bIns="360000"/>
          <a:lstStyle>
            <a:lvl1pPr marL="0" indent="0">
              <a:buNone/>
              <a:defRPr sz="2800" b="1">
                <a:solidFill>
                  <a:schemeClr val="bg1"/>
                </a:solidFill>
              </a:defRPr>
            </a:lvl1pPr>
            <a:lvl2pPr marL="0" indent="0">
              <a:buNone/>
              <a:defRPr sz="2400">
                <a:solidFill>
                  <a:schemeClr val="bg1"/>
                </a:solidFill>
              </a:defRPr>
            </a:lvl2pPr>
          </a:lstStyle>
          <a:p>
            <a:pPr lvl="0"/>
            <a:r>
              <a:rPr lang="en-GB" dirty="0"/>
              <a:t>Text box 3</a:t>
            </a:r>
          </a:p>
          <a:p>
            <a:pPr lvl="1"/>
            <a:r>
              <a:rPr lang="en-GB" dirty="0"/>
              <a:t>Text goes here</a:t>
            </a:r>
            <a:endParaRPr lang="en-US" dirty="0"/>
          </a:p>
        </p:txBody>
      </p:sp>
      <p:pic>
        <p:nvPicPr>
          <p:cNvPr id="5" name="Picture 4" descr="Two students looking at a computer together.">
            <a:extLst>
              <a:ext uri="{FF2B5EF4-FFF2-40B4-BE49-F238E27FC236}">
                <a16:creationId xmlns:a16="http://schemas.microsoft.com/office/drawing/2014/main" id="{E088E9FE-9D2F-707D-553D-DD7D8D0BF58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75071" y="3429001"/>
            <a:ext cx="6116930" cy="3429000"/>
          </a:xfrm>
          <a:prstGeom prst="rect">
            <a:avLst/>
          </a:prstGeom>
        </p:spPr>
      </p:pic>
      <p:sp>
        <p:nvSpPr>
          <p:cNvPr id="14" name="Picture Placeholder 12">
            <a:extLst>
              <a:ext uri="{FF2B5EF4-FFF2-40B4-BE49-F238E27FC236}">
                <a16:creationId xmlns:a16="http://schemas.microsoft.com/office/drawing/2014/main" id="{15B60017-6E9F-37A8-BC85-B1B623D25C22}"/>
              </a:ext>
            </a:extLst>
          </p:cNvPr>
          <p:cNvSpPr>
            <a:spLocks noGrp="1"/>
          </p:cNvSpPr>
          <p:nvPr>
            <p:ph type="pic" sz="quarter" idx="11"/>
          </p:nvPr>
        </p:nvSpPr>
        <p:spPr>
          <a:xfrm>
            <a:off x="6109950" y="3429000"/>
            <a:ext cx="6082050" cy="3429000"/>
          </a:xfrm>
          <a:prstGeom prst="rect">
            <a:avLst/>
          </a:prstGeom>
        </p:spPr>
        <p:txBody>
          <a:bodyPr anchor="ctr"/>
          <a:lstStyle>
            <a:lvl1pPr marL="0" indent="0" algn="ctr">
              <a:buNone/>
              <a:defRPr>
                <a:solidFill>
                  <a:schemeClr val="bg1"/>
                </a:solidFill>
              </a:defRPr>
            </a:lvl1pPr>
          </a:lstStyle>
          <a:p>
            <a:endParaRPr lang="en-US"/>
          </a:p>
        </p:txBody>
      </p:sp>
      <p:sp>
        <p:nvSpPr>
          <p:cNvPr id="19" name="Slide Number Placeholder 5">
            <a:extLst>
              <a:ext uri="{FF2B5EF4-FFF2-40B4-BE49-F238E27FC236}">
                <a16:creationId xmlns:a16="http://schemas.microsoft.com/office/drawing/2014/main" id="{447ADA44-5ECF-D81F-2E99-B0A321C86A92}"/>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2780614946"/>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grid_2">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BFA4EF-A742-5BA9-C34E-7BBDD53BD33E}"/>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4" name="Rectangle 3">
            <a:extLst>
              <a:ext uri="{FF2B5EF4-FFF2-40B4-BE49-F238E27FC236}">
                <a16:creationId xmlns:a16="http://schemas.microsoft.com/office/drawing/2014/main" id="{DD8AE549-3D8C-F8C5-5564-74DC0B0E758A}"/>
              </a:ext>
              <a:ext uri="{C183D7F6-B498-43B3-948B-1728B52AA6E4}">
                <adec:decorative xmlns:adec="http://schemas.microsoft.com/office/drawing/2017/decorative" val="1"/>
              </a:ext>
            </a:extLst>
          </p:cNvPr>
          <p:cNvSpPr/>
          <p:nvPr userDrawn="1"/>
        </p:nvSpPr>
        <p:spPr>
          <a:xfrm>
            <a:off x="0" y="3429000"/>
            <a:ext cx="6095998"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6">
            <a:extLst>
              <a:ext uri="{FF2B5EF4-FFF2-40B4-BE49-F238E27FC236}">
                <a16:creationId xmlns:a16="http://schemas.microsoft.com/office/drawing/2014/main" id="{13120BCC-8BEC-DF67-24F5-634A4A8C8B4C}"/>
              </a:ext>
            </a:extLst>
          </p:cNvPr>
          <p:cNvSpPr>
            <a:spLocks noGrp="1"/>
          </p:cNvSpPr>
          <p:nvPr>
            <p:ph type="body" sz="quarter" idx="12" hasCustomPrompt="1"/>
          </p:nvPr>
        </p:nvSpPr>
        <p:spPr>
          <a:xfrm>
            <a:off x="433473" y="3429000"/>
            <a:ext cx="5662527" cy="3429000"/>
          </a:xfrm>
          <a:prstGeom prst="rect">
            <a:avLst/>
          </a:prstGeom>
        </p:spPr>
        <p:txBody>
          <a:bodyPr lIns="0" tIns="360000" rIns="360000" bIns="900000"/>
          <a:lstStyle>
            <a:lvl1pPr marL="0" indent="0">
              <a:buNone/>
              <a:defRPr sz="2800" b="1">
                <a:solidFill>
                  <a:schemeClr val="tx1"/>
                </a:solidFill>
              </a:defRPr>
            </a:lvl1pPr>
            <a:lvl2pPr marL="0" indent="0">
              <a:buNone/>
              <a:defRPr sz="2400">
                <a:solidFill>
                  <a:schemeClr val="tx1"/>
                </a:solidFill>
              </a:defRPr>
            </a:lvl2pPr>
          </a:lstStyle>
          <a:p>
            <a:pPr lvl="0"/>
            <a:r>
              <a:rPr lang="en-GB" dirty="0"/>
              <a:t>Text box 1</a:t>
            </a:r>
          </a:p>
          <a:p>
            <a:pPr lvl="1"/>
            <a:r>
              <a:rPr lang="en-GB" dirty="0"/>
              <a:t>Text goes here</a:t>
            </a:r>
            <a:endParaRPr lang="en-US" dirty="0"/>
          </a:p>
        </p:txBody>
      </p:sp>
      <p:sp>
        <p:nvSpPr>
          <p:cNvPr id="6" name="Rectangle 5">
            <a:extLst>
              <a:ext uri="{FF2B5EF4-FFF2-40B4-BE49-F238E27FC236}">
                <a16:creationId xmlns:a16="http://schemas.microsoft.com/office/drawing/2014/main" id="{97B0674E-8EA7-AED4-D11A-4B5776ED278A}"/>
              </a:ext>
              <a:ext uri="{C183D7F6-B498-43B3-948B-1728B52AA6E4}">
                <adec:decorative xmlns:adec="http://schemas.microsoft.com/office/drawing/2017/decorative" val="1"/>
              </a:ext>
            </a:extLst>
          </p:cNvPr>
          <p:cNvSpPr/>
          <p:nvPr userDrawn="1"/>
        </p:nvSpPr>
        <p:spPr>
          <a:xfrm>
            <a:off x="6096000" y="0"/>
            <a:ext cx="6096000" cy="3429000"/>
          </a:xfrm>
          <a:prstGeom prst="rect">
            <a:avLst/>
          </a:prstGeom>
          <a:solidFill>
            <a:srgbClr val="10263B"/>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13" name="Text Placeholder 16">
            <a:extLst>
              <a:ext uri="{FF2B5EF4-FFF2-40B4-BE49-F238E27FC236}">
                <a16:creationId xmlns:a16="http://schemas.microsoft.com/office/drawing/2014/main" id="{CDB2B333-8E79-CCA2-11F6-ACE5708FCD46}"/>
              </a:ext>
            </a:extLst>
          </p:cNvPr>
          <p:cNvSpPr>
            <a:spLocks noGrp="1"/>
          </p:cNvSpPr>
          <p:nvPr>
            <p:ph type="body" sz="quarter" idx="13" hasCustomPrompt="1"/>
          </p:nvPr>
        </p:nvSpPr>
        <p:spPr>
          <a:xfrm>
            <a:off x="6109950" y="0"/>
            <a:ext cx="5656600" cy="3429000"/>
          </a:xfrm>
          <a:prstGeom prst="rect">
            <a:avLst/>
          </a:prstGeom>
        </p:spPr>
        <p:txBody>
          <a:bodyPr lIns="360000" tIns="432000" rIns="360000" bIns="360000"/>
          <a:lstStyle>
            <a:lvl1pPr marL="0" indent="0">
              <a:buNone/>
              <a:defRPr sz="2800" b="1">
                <a:solidFill>
                  <a:schemeClr val="bg1"/>
                </a:solidFill>
              </a:defRPr>
            </a:lvl1pPr>
            <a:lvl2pPr marL="0" indent="0">
              <a:buNone/>
              <a:defRPr sz="2400">
                <a:solidFill>
                  <a:schemeClr val="bg1"/>
                </a:solidFill>
              </a:defRPr>
            </a:lvl2pPr>
          </a:lstStyle>
          <a:p>
            <a:pPr lvl="0"/>
            <a:r>
              <a:rPr lang="en-GB" dirty="0"/>
              <a:t>Text box 2</a:t>
            </a:r>
          </a:p>
          <a:p>
            <a:pPr lvl="1"/>
            <a:r>
              <a:rPr lang="en-GB" dirty="0"/>
              <a:t>Text goes here</a:t>
            </a:r>
            <a:endParaRPr lang="en-US" dirty="0"/>
          </a:p>
        </p:txBody>
      </p:sp>
      <p:pic>
        <p:nvPicPr>
          <p:cNvPr id="7" name="Picture 6" descr="A group of students sitting at a table discussing their notes">
            <a:extLst>
              <a:ext uri="{FF2B5EF4-FFF2-40B4-BE49-F238E27FC236}">
                <a16:creationId xmlns:a16="http://schemas.microsoft.com/office/drawing/2014/main" id="{277CEDCB-2DF9-43E7-3E2C-8D6555253C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09950" y="3429000"/>
            <a:ext cx="6082050" cy="3429000"/>
          </a:xfrm>
          <a:prstGeom prst="rect">
            <a:avLst/>
          </a:prstGeom>
        </p:spPr>
      </p:pic>
      <p:sp>
        <p:nvSpPr>
          <p:cNvPr id="10" name="Picture Placeholder 12">
            <a:extLst>
              <a:ext uri="{FF2B5EF4-FFF2-40B4-BE49-F238E27FC236}">
                <a16:creationId xmlns:a16="http://schemas.microsoft.com/office/drawing/2014/main" id="{212BCA2A-7A54-C6A7-06AA-26279F9F3116}"/>
              </a:ext>
            </a:extLst>
          </p:cNvPr>
          <p:cNvSpPr>
            <a:spLocks noGrp="1"/>
          </p:cNvSpPr>
          <p:nvPr>
            <p:ph type="pic" sz="quarter" idx="11"/>
          </p:nvPr>
        </p:nvSpPr>
        <p:spPr>
          <a:xfrm>
            <a:off x="6109950" y="3429000"/>
            <a:ext cx="6082050" cy="3429000"/>
          </a:xfrm>
          <a:prstGeom prst="rect">
            <a:avLst/>
          </a:prstGeom>
        </p:spPr>
        <p:txBody>
          <a:bodyPr anchor="ctr"/>
          <a:lstStyle>
            <a:lvl1pPr marL="0" indent="0" algn="ctr">
              <a:buNone/>
              <a:defRPr>
                <a:solidFill>
                  <a:schemeClr val="bg1"/>
                </a:solidFill>
              </a:defRPr>
            </a:lvl1pPr>
          </a:lstStyle>
          <a:p>
            <a:endParaRPr lang="en-US"/>
          </a:p>
        </p:txBody>
      </p:sp>
      <p:sp>
        <p:nvSpPr>
          <p:cNvPr id="27" name="Slide Number Placeholder 5">
            <a:extLst>
              <a:ext uri="{FF2B5EF4-FFF2-40B4-BE49-F238E27FC236}">
                <a16:creationId xmlns:a16="http://schemas.microsoft.com/office/drawing/2014/main" id="{92DEC5A4-D2F7-DF4A-E9B6-9EEEB81A0D46}"/>
              </a:ext>
            </a:extLst>
          </p:cNvPr>
          <p:cNvSpPr txBox="1">
            <a:spLocks/>
          </p:cNvSpPr>
          <p:nvPr userDrawn="1"/>
        </p:nvSpPr>
        <p:spPr>
          <a:xfrm>
            <a:off x="11046660" y="6399212"/>
            <a:ext cx="719890" cy="197810"/>
          </a:xfrm>
          <a:prstGeom prst="rect">
            <a:avLst/>
          </a:prstGeom>
        </p:spPr>
        <p:txBody>
          <a:bodyPr lIns="0" tIns="0" rIns="0" bIns="0"/>
          <a:lstStyle>
            <a:defPPr>
              <a:defRPr lang="en-US"/>
            </a:defPPr>
            <a:lvl1pPr marL="0" algn="r"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20EACED-CA5D-B048-836B-BF30EF0E914A}"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587209796"/>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half_imag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C39AFA-7D75-A7A1-4DAF-0ABAD9DF1B34}"/>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E647E610-1FA4-7CBB-1A5C-327EEBFC458C}"/>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dirty="0"/>
              <a:t>Text goes here</a:t>
            </a:r>
            <a:endParaRPr lang="en-US" dirty="0"/>
          </a:p>
        </p:txBody>
      </p:sp>
      <p:pic>
        <p:nvPicPr>
          <p:cNvPr id="9" name="Picture 8" descr="Picture of a goose at the Jubilee campus surrounded by grass and yellow flowers.&#10;">
            <a:extLst>
              <a:ext uri="{FF2B5EF4-FFF2-40B4-BE49-F238E27FC236}">
                <a16:creationId xmlns:a16="http://schemas.microsoft.com/office/drawing/2014/main" id="{D44FE04A-D494-B805-4FFC-3E58CDD228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03840" y="0"/>
            <a:ext cx="6088160" cy="6858000"/>
          </a:xfrm>
          <a:prstGeom prst="rect">
            <a:avLst/>
          </a:prstGeom>
        </p:spPr>
      </p:pic>
      <p:sp>
        <p:nvSpPr>
          <p:cNvPr id="6" name="Picture Placeholder 4">
            <a:extLst>
              <a:ext uri="{FF2B5EF4-FFF2-40B4-BE49-F238E27FC236}">
                <a16:creationId xmlns:a16="http://schemas.microsoft.com/office/drawing/2014/main" id="{C3D460CB-C830-EC38-98D8-0FCA20D78F62}"/>
              </a:ext>
            </a:extLst>
          </p:cNvPr>
          <p:cNvSpPr>
            <a:spLocks noGrp="1"/>
          </p:cNvSpPr>
          <p:nvPr>
            <p:ph type="pic" sz="quarter" idx="11"/>
          </p:nvPr>
        </p:nvSpPr>
        <p:spPr>
          <a:xfrm>
            <a:off x="6096000" y="0"/>
            <a:ext cx="6096000" cy="6858000"/>
          </a:xfrm>
          <a:prstGeom prst="rect">
            <a:avLst/>
          </a:prstGeom>
        </p:spPr>
        <p:txBody>
          <a:bodyPr anchor="ctr"/>
          <a:lstStyle>
            <a:lvl1pPr marL="0" indent="0" algn="ctr">
              <a:buNone/>
              <a:defRPr>
                <a:solidFill>
                  <a:schemeClr val="bg1"/>
                </a:solidFill>
              </a:defRPr>
            </a:lvl1pPr>
          </a:lstStyle>
          <a:p>
            <a:endParaRPr lang="en-US" dirty="0"/>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3674970128"/>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third_imag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1D539C-2810-8838-FCB1-661F2CC4B5E5}"/>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2BD230BE-0CFA-E6A8-3D27-DD65772DDEF5}"/>
              </a:ext>
            </a:extLst>
          </p:cNvPr>
          <p:cNvSpPr>
            <a:spLocks noGrp="1"/>
          </p:cNvSpPr>
          <p:nvPr>
            <p:ph type="title" hasCustomPrompt="1"/>
          </p:nvPr>
        </p:nvSpPr>
        <p:spPr>
          <a:xfrm>
            <a:off x="433473" y="1358900"/>
            <a:ext cx="7192877"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6" name="Content Placeholder 2">
            <a:extLst>
              <a:ext uri="{FF2B5EF4-FFF2-40B4-BE49-F238E27FC236}">
                <a16:creationId xmlns:a16="http://schemas.microsoft.com/office/drawing/2014/main" id="{3375DF16-3906-148C-E1CC-C228D62951A9}"/>
              </a:ext>
            </a:extLst>
          </p:cNvPr>
          <p:cNvSpPr>
            <a:spLocks noGrp="1"/>
          </p:cNvSpPr>
          <p:nvPr>
            <p:ph idx="1" hasCustomPrompt="1"/>
          </p:nvPr>
        </p:nvSpPr>
        <p:spPr>
          <a:xfrm>
            <a:off x="433472" y="2708904"/>
            <a:ext cx="7192877" cy="3510921"/>
          </a:xfrm>
          <a:prstGeom prst="rect">
            <a:avLst/>
          </a:prstGeom>
        </p:spPr>
        <p:txBody>
          <a:bodyPr bIns="0"/>
          <a:lstStyle/>
          <a:p>
            <a:pPr lvl="0"/>
            <a:r>
              <a:rPr lang="en-GB" dirty="0"/>
              <a:t>Text goes here</a:t>
            </a:r>
            <a:endParaRPr lang="en-US" dirty="0"/>
          </a:p>
        </p:txBody>
      </p:sp>
      <p:pic>
        <p:nvPicPr>
          <p:cNvPr id="4" name="Picture 3" descr="Student sitting at a table looking up in thought">
            <a:extLst>
              <a:ext uri="{FF2B5EF4-FFF2-40B4-BE49-F238E27FC236}">
                <a16:creationId xmlns:a16="http://schemas.microsoft.com/office/drawing/2014/main" id="{1CA42153-23F5-5B5B-930F-FC9F400FB5C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079197" y="0"/>
            <a:ext cx="4112804" cy="6858000"/>
          </a:xfrm>
          <a:prstGeom prst="rect">
            <a:avLst/>
          </a:prstGeom>
        </p:spPr>
      </p:pic>
      <p:sp>
        <p:nvSpPr>
          <p:cNvPr id="5" name="Picture Placeholder 4">
            <a:extLst>
              <a:ext uri="{FF2B5EF4-FFF2-40B4-BE49-F238E27FC236}">
                <a16:creationId xmlns:a16="http://schemas.microsoft.com/office/drawing/2014/main" id="{B6FF842C-0A1C-5BFB-750B-CF8A5DCA7216}"/>
              </a:ext>
            </a:extLst>
          </p:cNvPr>
          <p:cNvSpPr>
            <a:spLocks noGrp="1"/>
          </p:cNvSpPr>
          <p:nvPr>
            <p:ph type="pic" sz="quarter" idx="11"/>
          </p:nvPr>
        </p:nvSpPr>
        <p:spPr>
          <a:xfrm>
            <a:off x="8075613" y="0"/>
            <a:ext cx="4116387" cy="6858000"/>
          </a:xfrm>
          <a:prstGeom prst="rect">
            <a:avLst/>
          </a:prstGeom>
        </p:spPr>
        <p:txBody>
          <a:bodyPr anchor="ctr"/>
          <a:lstStyle>
            <a:lvl1pPr marL="0" indent="0" algn="ctr">
              <a:buNone/>
              <a:defRPr>
                <a:solidFill>
                  <a:schemeClr val="bg1"/>
                </a:solidFill>
              </a:defRPr>
            </a:lvl1pPr>
          </a:lstStyle>
          <a:p>
            <a:endParaRPr lang="en-US" dirty="0"/>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1525330763"/>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acts_figures_1">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13D343D-58FF-90A8-CF12-B58A1EB3555B}"/>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DAA4E089-8BEE-9B30-F0FF-FE3EA050FD8F}"/>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dirty="0"/>
              <a:t>Text goes here</a:t>
            </a:r>
            <a:endParaRPr lang="en-US" dirty="0"/>
          </a:p>
        </p:txBody>
      </p:sp>
      <p:sp>
        <p:nvSpPr>
          <p:cNvPr id="30" name="Rectangle 29">
            <a:extLst>
              <a:ext uri="{FF2B5EF4-FFF2-40B4-BE49-F238E27FC236}">
                <a16:creationId xmlns:a16="http://schemas.microsoft.com/office/drawing/2014/main" id="{46172501-84CA-2832-09E3-09993272AE44}"/>
              </a:ext>
              <a:ext uri="{C183D7F6-B498-43B3-948B-1728B52AA6E4}">
                <adec:decorative xmlns:adec="http://schemas.microsoft.com/office/drawing/2017/decorative" val="1"/>
              </a:ext>
            </a:extLst>
          </p:cNvPr>
          <p:cNvSpPr/>
          <p:nvPr userDrawn="1"/>
        </p:nvSpPr>
        <p:spPr>
          <a:xfrm>
            <a:off x="6096000" y="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ontent Placeholder 2">
            <a:extLst>
              <a:ext uri="{FF2B5EF4-FFF2-40B4-BE49-F238E27FC236}">
                <a16:creationId xmlns:a16="http://schemas.microsoft.com/office/drawing/2014/main" id="{D4264C15-FC9D-A249-9CBE-5788F74796DE}"/>
              </a:ext>
            </a:extLst>
          </p:cNvPr>
          <p:cNvSpPr>
            <a:spLocks noGrp="1"/>
          </p:cNvSpPr>
          <p:nvPr>
            <p:ph idx="11" hasCustomPrompt="1"/>
          </p:nvPr>
        </p:nvSpPr>
        <p:spPr>
          <a:xfrm>
            <a:off x="6546851" y="458787"/>
            <a:ext cx="5219700" cy="1253440"/>
          </a:xfrm>
          <a:prstGeom prst="rect">
            <a:avLst/>
          </a:prstGeom>
        </p:spPr>
        <p:txBody>
          <a:bodyPr bIns="0">
            <a:noAutofit/>
          </a:bodyPr>
          <a:lstStyle>
            <a:lvl1pPr marL="0" indent="0">
              <a:buNone/>
              <a:defRPr sz="9600" b="1" i="0">
                <a:solidFill>
                  <a:schemeClr val="bg1"/>
                </a:solidFill>
                <a:latin typeface="+mj-lt"/>
              </a:defRPr>
            </a:lvl1pPr>
          </a:lstStyle>
          <a:p>
            <a:pPr lvl="0"/>
            <a:r>
              <a:rPr lang="en-GB" dirty="0"/>
              <a:t>1 in 5</a:t>
            </a:r>
            <a:endParaRPr lang="en-US" dirty="0"/>
          </a:p>
        </p:txBody>
      </p:sp>
      <p:sp>
        <p:nvSpPr>
          <p:cNvPr id="32" name="Content Placeholder 2">
            <a:extLst>
              <a:ext uri="{FF2B5EF4-FFF2-40B4-BE49-F238E27FC236}">
                <a16:creationId xmlns:a16="http://schemas.microsoft.com/office/drawing/2014/main" id="{CBF27F4D-00D6-8DC3-B716-37C42ED523D8}"/>
              </a:ext>
            </a:extLst>
          </p:cNvPr>
          <p:cNvSpPr>
            <a:spLocks noGrp="1"/>
          </p:cNvSpPr>
          <p:nvPr>
            <p:ph idx="10" hasCustomPrompt="1"/>
          </p:nvPr>
        </p:nvSpPr>
        <p:spPr>
          <a:xfrm>
            <a:off x="6546851" y="2005609"/>
            <a:ext cx="5219699" cy="803563"/>
          </a:xfrm>
          <a:prstGeom prst="rect">
            <a:avLst/>
          </a:prstGeom>
        </p:spPr>
        <p:txBody>
          <a:bodyPr bIns="0"/>
          <a:lstStyle>
            <a:lvl1pPr marL="0" indent="0">
              <a:buNone/>
              <a:defRPr>
                <a:solidFill>
                  <a:schemeClr val="bg1"/>
                </a:solidFill>
              </a:defRPr>
            </a:lvl1pPr>
          </a:lstStyle>
          <a:p>
            <a:pPr lvl="0"/>
            <a:r>
              <a:rPr lang="en-GB" dirty="0"/>
              <a:t>Lorem ipsum </a:t>
            </a:r>
            <a:r>
              <a:rPr lang="en-GB" dirty="0" err="1"/>
              <a:t>dolor</a:t>
            </a:r>
            <a:r>
              <a:rPr lang="en-GB" dirty="0"/>
              <a:t> sit </a:t>
            </a:r>
            <a:r>
              <a:rPr lang="en-GB" dirty="0" err="1"/>
              <a:t>amet</a:t>
            </a:r>
            <a:endParaRPr lang="en-US" dirty="0"/>
          </a:p>
        </p:txBody>
      </p:sp>
      <p:sp>
        <p:nvSpPr>
          <p:cNvPr id="27" name="Rectangle 26">
            <a:extLst>
              <a:ext uri="{FF2B5EF4-FFF2-40B4-BE49-F238E27FC236}">
                <a16:creationId xmlns:a16="http://schemas.microsoft.com/office/drawing/2014/main" id="{FB09CE73-4B0C-AB83-FA25-0A89E08DECC5}"/>
              </a:ext>
              <a:ext uri="{C183D7F6-B498-43B3-948B-1728B52AA6E4}">
                <adec:decorative xmlns:adec="http://schemas.microsoft.com/office/drawing/2017/decorative" val="1"/>
              </a:ext>
            </a:extLst>
          </p:cNvPr>
          <p:cNvSpPr/>
          <p:nvPr userDrawn="1"/>
        </p:nvSpPr>
        <p:spPr>
          <a:xfrm>
            <a:off x="6096000" y="3429000"/>
            <a:ext cx="3060408"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36" name="Content Placeholder 2">
            <a:extLst>
              <a:ext uri="{FF2B5EF4-FFF2-40B4-BE49-F238E27FC236}">
                <a16:creationId xmlns:a16="http://schemas.microsoft.com/office/drawing/2014/main" id="{43F88302-7C4F-4C28-041C-8FC161F7E0CB}"/>
              </a:ext>
            </a:extLst>
          </p:cNvPr>
          <p:cNvSpPr>
            <a:spLocks noGrp="1"/>
          </p:cNvSpPr>
          <p:nvPr>
            <p:ph idx="13" hasCustomPrompt="1"/>
          </p:nvPr>
        </p:nvSpPr>
        <p:spPr>
          <a:xfrm>
            <a:off x="6546851" y="3876637"/>
            <a:ext cx="2249509" cy="1082568"/>
          </a:xfrm>
          <a:prstGeom prst="rect">
            <a:avLst/>
          </a:prstGeom>
        </p:spPr>
        <p:txBody>
          <a:bodyPr bIns="0">
            <a:noAutofit/>
          </a:bodyPr>
          <a:lstStyle>
            <a:lvl1pPr marL="0" indent="0">
              <a:buNone/>
              <a:defRPr sz="7200" b="1" i="0">
                <a:solidFill>
                  <a:schemeClr val="bg1"/>
                </a:solidFill>
                <a:latin typeface="+mj-lt"/>
              </a:defRPr>
            </a:lvl1pPr>
          </a:lstStyle>
          <a:p>
            <a:pPr lvl="0"/>
            <a:r>
              <a:rPr lang="en-GB" dirty="0"/>
              <a:t>75%</a:t>
            </a:r>
            <a:endParaRPr lang="en-US" dirty="0"/>
          </a:p>
        </p:txBody>
      </p:sp>
      <p:sp>
        <p:nvSpPr>
          <p:cNvPr id="35" name="Content Placeholder 2">
            <a:extLst>
              <a:ext uri="{FF2B5EF4-FFF2-40B4-BE49-F238E27FC236}">
                <a16:creationId xmlns:a16="http://schemas.microsoft.com/office/drawing/2014/main" id="{F696236F-C55D-63EF-E40F-86CAA3745B5A}"/>
              </a:ext>
            </a:extLst>
          </p:cNvPr>
          <p:cNvSpPr>
            <a:spLocks noGrp="1"/>
          </p:cNvSpPr>
          <p:nvPr>
            <p:ph idx="12" hasCustomPrompt="1"/>
          </p:nvPr>
        </p:nvSpPr>
        <p:spPr>
          <a:xfrm>
            <a:off x="6546851" y="5252587"/>
            <a:ext cx="2249509" cy="803563"/>
          </a:xfrm>
          <a:prstGeom prst="rect">
            <a:avLst/>
          </a:prstGeom>
        </p:spPr>
        <p:txBody>
          <a:bodyPr bIns="0"/>
          <a:lstStyle>
            <a:lvl1pPr marL="0" indent="0">
              <a:buNone/>
              <a:defRPr>
                <a:solidFill>
                  <a:schemeClr val="bg1"/>
                </a:solidFill>
              </a:defRPr>
            </a:lvl1pPr>
          </a:lstStyle>
          <a:p>
            <a:pPr lvl="0"/>
            <a:r>
              <a:rPr lang="en-GB" dirty="0"/>
              <a:t>Lorem ipsum </a:t>
            </a:r>
            <a:r>
              <a:rPr lang="en-GB" dirty="0" err="1"/>
              <a:t>dolor</a:t>
            </a:r>
            <a:r>
              <a:rPr lang="en-GB" dirty="0"/>
              <a:t> sit </a:t>
            </a:r>
            <a:r>
              <a:rPr lang="en-GB" dirty="0" err="1"/>
              <a:t>amet</a:t>
            </a:r>
            <a:endParaRPr lang="en-US" dirty="0"/>
          </a:p>
        </p:txBody>
      </p:sp>
      <p:sp>
        <p:nvSpPr>
          <p:cNvPr id="28" name="Rectangle 27">
            <a:extLst>
              <a:ext uri="{FF2B5EF4-FFF2-40B4-BE49-F238E27FC236}">
                <a16:creationId xmlns:a16="http://schemas.microsoft.com/office/drawing/2014/main" id="{1A7B29CE-90AB-9EAE-FE9F-A4E16C05FFA0}"/>
              </a:ext>
              <a:ext uri="{C183D7F6-B498-43B3-948B-1728B52AA6E4}">
                <adec:decorative xmlns:adec="http://schemas.microsoft.com/office/drawing/2017/decorative" val="1"/>
              </a:ext>
            </a:extLst>
          </p:cNvPr>
          <p:cNvSpPr/>
          <p:nvPr userDrawn="1"/>
        </p:nvSpPr>
        <p:spPr>
          <a:xfrm>
            <a:off x="9156408" y="3429000"/>
            <a:ext cx="3035592"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Content Placeholder 2">
            <a:extLst>
              <a:ext uri="{FF2B5EF4-FFF2-40B4-BE49-F238E27FC236}">
                <a16:creationId xmlns:a16="http://schemas.microsoft.com/office/drawing/2014/main" id="{15B44D9F-3A2F-44F2-0CDF-18ED34B0DDEB}"/>
              </a:ext>
            </a:extLst>
          </p:cNvPr>
          <p:cNvSpPr>
            <a:spLocks noGrp="1"/>
          </p:cNvSpPr>
          <p:nvPr>
            <p:ph idx="15" hasCustomPrompt="1"/>
          </p:nvPr>
        </p:nvSpPr>
        <p:spPr>
          <a:xfrm>
            <a:off x="9606468" y="3876637"/>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dirty="0"/>
              <a:t>£2m</a:t>
            </a:r>
            <a:endParaRPr lang="en-US" dirty="0"/>
          </a:p>
        </p:txBody>
      </p:sp>
      <p:sp>
        <p:nvSpPr>
          <p:cNvPr id="37" name="Content Placeholder 2">
            <a:extLst>
              <a:ext uri="{FF2B5EF4-FFF2-40B4-BE49-F238E27FC236}">
                <a16:creationId xmlns:a16="http://schemas.microsoft.com/office/drawing/2014/main" id="{97FB61D5-B7FA-990B-A16B-05A03FC0098F}"/>
              </a:ext>
            </a:extLst>
          </p:cNvPr>
          <p:cNvSpPr>
            <a:spLocks noGrp="1"/>
          </p:cNvSpPr>
          <p:nvPr>
            <p:ph idx="14" hasCustomPrompt="1"/>
          </p:nvPr>
        </p:nvSpPr>
        <p:spPr>
          <a:xfrm>
            <a:off x="9606468" y="5252587"/>
            <a:ext cx="2249509" cy="803563"/>
          </a:xfrm>
          <a:prstGeom prst="rect">
            <a:avLst/>
          </a:prstGeom>
        </p:spPr>
        <p:txBody>
          <a:bodyPr bIns="0"/>
          <a:lstStyle>
            <a:lvl1pPr marL="0" indent="0">
              <a:buNone/>
              <a:defRPr>
                <a:solidFill>
                  <a:schemeClr val="tx1"/>
                </a:solidFill>
              </a:defRPr>
            </a:lvl1pPr>
          </a:lstStyle>
          <a:p>
            <a:pPr lvl="0"/>
            <a:r>
              <a:rPr lang="en-GB" dirty="0"/>
              <a:t>Lorem ipsum </a:t>
            </a:r>
            <a:r>
              <a:rPr lang="en-GB" dirty="0" err="1"/>
              <a:t>dolor</a:t>
            </a:r>
            <a:r>
              <a:rPr lang="en-GB" dirty="0"/>
              <a:t> sit </a:t>
            </a:r>
            <a:r>
              <a:rPr lang="en-GB" dirty="0" err="1"/>
              <a:t>amet</a:t>
            </a:r>
            <a:endParaRPr lang="en-US" dirty="0"/>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1866459386"/>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acts_figures_2">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AFB14D-FD03-B8EA-7C18-4C05CC9350BB}"/>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676A4589-2070-6A43-66F9-67B8DA6A1173}"/>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dirty="0"/>
              <a:t>Text goes here</a:t>
            </a:r>
            <a:endParaRPr lang="en-US" dirty="0"/>
          </a:p>
        </p:txBody>
      </p:sp>
      <p:sp>
        <p:nvSpPr>
          <p:cNvPr id="27" name="Rectangle 26">
            <a:extLst>
              <a:ext uri="{FF2B5EF4-FFF2-40B4-BE49-F238E27FC236}">
                <a16:creationId xmlns:a16="http://schemas.microsoft.com/office/drawing/2014/main" id="{FB09CE73-4B0C-AB83-FA25-0A89E08DECC5}"/>
              </a:ext>
              <a:ext uri="{C183D7F6-B498-43B3-948B-1728B52AA6E4}">
                <adec:decorative xmlns:adec="http://schemas.microsoft.com/office/drawing/2017/decorative" val="1"/>
              </a:ext>
            </a:extLst>
          </p:cNvPr>
          <p:cNvSpPr/>
          <p:nvPr userDrawn="1"/>
        </p:nvSpPr>
        <p:spPr>
          <a:xfrm>
            <a:off x="6096000" y="-2273"/>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36" name="Content Placeholder 2">
            <a:extLst>
              <a:ext uri="{FF2B5EF4-FFF2-40B4-BE49-F238E27FC236}">
                <a16:creationId xmlns:a16="http://schemas.microsoft.com/office/drawing/2014/main" id="{43F88302-7C4F-4C28-041C-8FC161F7E0CB}"/>
              </a:ext>
            </a:extLst>
          </p:cNvPr>
          <p:cNvSpPr>
            <a:spLocks noGrp="1"/>
          </p:cNvSpPr>
          <p:nvPr>
            <p:ph idx="13" hasCustomPrompt="1"/>
          </p:nvPr>
        </p:nvSpPr>
        <p:spPr>
          <a:xfrm>
            <a:off x="6546851" y="445364"/>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dirty="0"/>
              <a:t>75%</a:t>
            </a:r>
            <a:endParaRPr lang="en-US" dirty="0"/>
          </a:p>
        </p:txBody>
      </p:sp>
      <p:sp>
        <p:nvSpPr>
          <p:cNvPr id="35" name="Content Placeholder 2">
            <a:extLst>
              <a:ext uri="{FF2B5EF4-FFF2-40B4-BE49-F238E27FC236}">
                <a16:creationId xmlns:a16="http://schemas.microsoft.com/office/drawing/2014/main" id="{F696236F-C55D-63EF-E40F-86CAA3745B5A}"/>
              </a:ext>
            </a:extLst>
          </p:cNvPr>
          <p:cNvSpPr>
            <a:spLocks noGrp="1"/>
          </p:cNvSpPr>
          <p:nvPr>
            <p:ph idx="12" hasCustomPrompt="1"/>
          </p:nvPr>
        </p:nvSpPr>
        <p:spPr>
          <a:xfrm>
            <a:off x="6546851" y="1821314"/>
            <a:ext cx="2249509" cy="803563"/>
          </a:xfrm>
          <a:prstGeom prst="rect">
            <a:avLst/>
          </a:prstGeom>
        </p:spPr>
        <p:txBody>
          <a:bodyPr bIns="0"/>
          <a:lstStyle>
            <a:lvl1pPr marL="0" indent="0">
              <a:buNone/>
              <a:defRPr>
                <a:solidFill>
                  <a:schemeClr val="tx1"/>
                </a:solidFill>
              </a:defRPr>
            </a:lvl1pPr>
          </a:lstStyle>
          <a:p>
            <a:pPr lvl="0"/>
            <a:r>
              <a:rPr lang="en-GB" dirty="0"/>
              <a:t>Lorem ipsum </a:t>
            </a:r>
            <a:r>
              <a:rPr lang="en-GB" dirty="0" err="1"/>
              <a:t>dolor</a:t>
            </a:r>
            <a:r>
              <a:rPr lang="en-GB" dirty="0"/>
              <a:t> sit </a:t>
            </a:r>
            <a:r>
              <a:rPr lang="en-GB" dirty="0" err="1"/>
              <a:t>amet</a:t>
            </a:r>
            <a:endParaRPr lang="en-US" dirty="0"/>
          </a:p>
        </p:txBody>
      </p:sp>
      <p:sp>
        <p:nvSpPr>
          <p:cNvPr id="28" name="Rectangle 27">
            <a:extLst>
              <a:ext uri="{FF2B5EF4-FFF2-40B4-BE49-F238E27FC236}">
                <a16:creationId xmlns:a16="http://schemas.microsoft.com/office/drawing/2014/main" id="{1A7B29CE-90AB-9EAE-FE9F-A4E16C05FFA0}"/>
              </a:ext>
              <a:ext uri="{C183D7F6-B498-43B3-948B-1728B52AA6E4}">
                <adec:decorative xmlns:adec="http://schemas.microsoft.com/office/drawing/2017/decorative" val="1"/>
              </a:ext>
            </a:extLst>
          </p:cNvPr>
          <p:cNvSpPr/>
          <p:nvPr userDrawn="1"/>
        </p:nvSpPr>
        <p:spPr>
          <a:xfrm>
            <a:off x="9156408" y="-2273"/>
            <a:ext cx="3035592"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Content Placeholder 2">
            <a:extLst>
              <a:ext uri="{FF2B5EF4-FFF2-40B4-BE49-F238E27FC236}">
                <a16:creationId xmlns:a16="http://schemas.microsoft.com/office/drawing/2014/main" id="{15B44D9F-3A2F-44F2-0CDF-18ED34B0DDEB}"/>
              </a:ext>
            </a:extLst>
          </p:cNvPr>
          <p:cNvSpPr>
            <a:spLocks noGrp="1"/>
          </p:cNvSpPr>
          <p:nvPr>
            <p:ph idx="15" hasCustomPrompt="1"/>
          </p:nvPr>
        </p:nvSpPr>
        <p:spPr>
          <a:xfrm>
            <a:off x="9606468" y="445364"/>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dirty="0"/>
              <a:t>£2m</a:t>
            </a:r>
            <a:endParaRPr lang="en-US" dirty="0"/>
          </a:p>
        </p:txBody>
      </p:sp>
      <p:sp>
        <p:nvSpPr>
          <p:cNvPr id="37" name="Content Placeholder 2">
            <a:extLst>
              <a:ext uri="{FF2B5EF4-FFF2-40B4-BE49-F238E27FC236}">
                <a16:creationId xmlns:a16="http://schemas.microsoft.com/office/drawing/2014/main" id="{97FB61D5-B7FA-990B-A16B-05A03FC0098F}"/>
              </a:ext>
            </a:extLst>
          </p:cNvPr>
          <p:cNvSpPr>
            <a:spLocks noGrp="1"/>
          </p:cNvSpPr>
          <p:nvPr>
            <p:ph idx="14" hasCustomPrompt="1"/>
          </p:nvPr>
        </p:nvSpPr>
        <p:spPr>
          <a:xfrm>
            <a:off x="9606468" y="1821314"/>
            <a:ext cx="2249509" cy="803563"/>
          </a:xfrm>
          <a:prstGeom prst="rect">
            <a:avLst/>
          </a:prstGeom>
        </p:spPr>
        <p:txBody>
          <a:bodyPr bIns="0"/>
          <a:lstStyle>
            <a:lvl1pPr marL="0" indent="0">
              <a:buNone/>
              <a:defRPr>
                <a:solidFill>
                  <a:schemeClr val="tx1"/>
                </a:solidFill>
              </a:defRPr>
            </a:lvl1pPr>
          </a:lstStyle>
          <a:p>
            <a:pPr lvl="0"/>
            <a:r>
              <a:rPr lang="en-GB" dirty="0"/>
              <a:t>Lorem ipsum </a:t>
            </a:r>
            <a:r>
              <a:rPr lang="en-GB" dirty="0" err="1"/>
              <a:t>dolor</a:t>
            </a:r>
            <a:r>
              <a:rPr lang="en-GB" dirty="0"/>
              <a:t> sit </a:t>
            </a:r>
            <a:r>
              <a:rPr lang="en-GB" dirty="0" err="1"/>
              <a:t>amet</a:t>
            </a:r>
            <a:endParaRPr lang="en-US" dirty="0"/>
          </a:p>
        </p:txBody>
      </p:sp>
      <p:sp>
        <p:nvSpPr>
          <p:cNvPr id="30" name="Rectangle 29">
            <a:extLst>
              <a:ext uri="{FF2B5EF4-FFF2-40B4-BE49-F238E27FC236}">
                <a16:creationId xmlns:a16="http://schemas.microsoft.com/office/drawing/2014/main" id="{46172501-84CA-2832-09E3-09993272AE44}"/>
              </a:ext>
              <a:ext uri="{C183D7F6-B498-43B3-948B-1728B52AA6E4}">
                <adec:decorative xmlns:adec="http://schemas.microsoft.com/office/drawing/2017/decorative" val="1"/>
              </a:ext>
            </a:extLst>
          </p:cNvPr>
          <p:cNvSpPr/>
          <p:nvPr userDrawn="1"/>
        </p:nvSpPr>
        <p:spPr>
          <a:xfrm>
            <a:off x="6094062" y="342900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ontent Placeholder 2">
            <a:extLst>
              <a:ext uri="{FF2B5EF4-FFF2-40B4-BE49-F238E27FC236}">
                <a16:creationId xmlns:a16="http://schemas.microsoft.com/office/drawing/2014/main" id="{D4264C15-FC9D-A249-9CBE-5788F74796DE}"/>
              </a:ext>
            </a:extLst>
          </p:cNvPr>
          <p:cNvSpPr>
            <a:spLocks noGrp="1"/>
          </p:cNvSpPr>
          <p:nvPr>
            <p:ph idx="11" hasCustomPrompt="1"/>
          </p:nvPr>
        </p:nvSpPr>
        <p:spPr>
          <a:xfrm>
            <a:off x="6544913" y="3887787"/>
            <a:ext cx="5219700" cy="1253440"/>
          </a:xfrm>
          <a:prstGeom prst="rect">
            <a:avLst/>
          </a:prstGeom>
        </p:spPr>
        <p:txBody>
          <a:bodyPr bIns="0">
            <a:noAutofit/>
          </a:bodyPr>
          <a:lstStyle>
            <a:lvl1pPr marL="0" indent="0">
              <a:buNone/>
              <a:defRPr sz="9600" b="1" i="0">
                <a:solidFill>
                  <a:schemeClr val="bg1"/>
                </a:solidFill>
                <a:latin typeface="+mj-lt"/>
              </a:defRPr>
            </a:lvl1pPr>
          </a:lstStyle>
          <a:p>
            <a:pPr lvl="0"/>
            <a:r>
              <a:rPr lang="en-GB" dirty="0"/>
              <a:t>1 in 5</a:t>
            </a:r>
            <a:endParaRPr lang="en-US" dirty="0"/>
          </a:p>
        </p:txBody>
      </p:sp>
      <p:sp>
        <p:nvSpPr>
          <p:cNvPr id="32" name="Content Placeholder 2">
            <a:extLst>
              <a:ext uri="{FF2B5EF4-FFF2-40B4-BE49-F238E27FC236}">
                <a16:creationId xmlns:a16="http://schemas.microsoft.com/office/drawing/2014/main" id="{CBF27F4D-00D6-8DC3-B716-37C42ED523D8}"/>
              </a:ext>
            </a:extLst>
          </p:cNvPr>
          <p:cNvSpPr>
            <a:spLocks noGrp="1"/>
          </p:cNvSpPr>
          <p:nvPr>
            <p:ph idx="10" hasCustomPrompt="1"/>
          </p:nvPr>
        </p:nvSpPr>
        <p:spPr>
          <a:xfrm>
            <a:off x="6544913" y="5434609"/>
            <a:ext cx="5219699" cy="803563"/>
          </a:xfrm>
          <a:prstGeom prst="rect">
            <a:avLst/>
          </a:prstGeom>
        </p:spPr>
        <p:txBody>
          <a:bodyPr bIns="0"/>
          <a:lstStyle>
            <a:lvl1pPr marL="0" indent="0">
              <a:buNone/>
              <a:defRPr>
                <a:solidFill>
                  <a:schemeClr val="bg1"/>
                </a:solidFill>
              </a:defRPr>
            </a:lvl1pPr>
          </a:lstStyle>
          <a:p>
            <a:pPr lvl="0"/>
            <a:r>
              <a:rPr lang="en-GB" dirty="0"/>
              <a:t>Lorem ipsum </a:t>
            </a:r>
            <a:r>
              <a:rPr lang="en-GB" dirty="0" err="1"/>
              <a:t>dolor</a:t>
            </a:r>
            <a:r>
              <a:rPr lang="en-GB" dirty="0"/>
              <a:t> sit </a:t>
            </a:r>
            <a:r>
              <a:rPr lang="en-GB" dirty="0" err="1"/>
              <a:t>amet</a:t>
            </a:r>
            <a:endParaRPr lang="en-US" dirty="0"/>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3924568815"/>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Content">
    <p:bg>
      <p:bgPr>
        <a:solidFill>
          <a:schemeClr val="bg1"/>
        </a:solidFill>
        <a:effectLst/>
      </p:bgPr>
    </p:bg>
    <p:spTree>
      <p:nvGrpSpPr>
        <p:cNvPr id="1" name=""/>
        <p:cNvGrpSpPr/>
        <p:nvPr/>
      </p:nvGrpSpPr>
      <p:grpSpPr>
        <a:xfrm>
          <a:off x="0" y="0"/>
          <a:ext cx="0" cy="0"/>
          <a:chOff x="0" y="0"/>
          <a:chExt cx="0" cy="0"/>
        </a:xfrm>
      </p:grpSpPr>
      <p:pic>
        <p:nvPicPr>
          <p:cNvPr id="4" name="Picture 3" descr="An image of a person heating glass tubes in a workshop wearing safety gear">
            <a:extLst>
              <a:ext uri="{FF2B5EF4-FFF2-40B4-BE49-F238E27FC236}">
                <a16:creationId xmlns:a16="http://schemas.microsoft.com/office/drawing/2014/main" id="{B066E837-9D3C-251E-819F-79926122AB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ext Placeholder 5">
            <a:extLst>
              <a:ext uri="{FF2B5EF4-FFF2-40B4-BE49-F238E27FC236}">
                <a16:creationId xmlns:a16="http://schemas.microsoft.com/office/drawing/2014/main" id="{963773DA-86C6-B330-CF4F-A36E9B51F5EA}"/>
              </a:ext>
            </a:extLst>
          </p:cNvPr>
          <p:cNvSpPr>
            <a:spLocks noGrp="1"/>
          </p:cNvSpPr>
          <p:nvPr>
            <p:ph type="body" sz="quarter" idx="11" hasCustomPrompt="1"/>
          </p:nvPr>
        </p:nvSpPr>
        <p:spPr>
          <a:xfrm>
            <a:off x="0" y="0"/>
            <a:ext cx="900113" cy="900112"/>
          </a:xfr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3" name="Picture Placeholder 2">
            <a:extLst>
              <a:ext uri="{FF2B5EF4-FFF2-40B4-BE49-F238E27FC236}">
                <a16:creationId xmlns:a16="http://schemas.microsoft.com/office/drawing/2014/main" id="{38FB8D2C-97CD-1805-B625-00C5EC150556}"/>
              </a:ext>
            </a:extLst>
          </p:cNvPr>
          <p:cNvSpPr>
            <a:spLocks noGrp="1"/>
          </p:cNvSpPr>
          <p:nvPr>
            <p:ph type="pic" sz="quarter" idx="10"/>
          </p:nvPr>
        </p:nvSpPr>
        <p:spPr>
          <a:xfrm>
            <a:off x="0" y="0"/>
            <a:ext cx="12192000" cy="6858000"/>
          </a:xfrm>
        </p:spPr>
        <p:txBody>
          <a:bodyPr anchor="ctr"/>
          <a:lstStyle>
            <a:lvl1pPr marL="0" indent="0" algn="ctr">
              <a:buNone/>
              <a:defRPr>
                <a:solidFill>
                  <a:schemeClr val="bg1"/>
                </a:solidFill>
              </a:defRPr>
            </a:lvl1pPr>
          </a:lstStyle>
          <a:p>
            <a:endParaRPr lang="en-US" dirty="0"/>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30789400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_only">
    <p:bg>
      <p:bgPr>
        <a:solidFill>
          <a:schemeClr val="bg1"/>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2D29242E-E9EF-E406-E157-D46F6BBDF472}"/>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defRPr>
            </a:lvl1pPr>
          </a:lstStyle>
          <a:p>
            <a:r>
              <a:rPr lang="en-GB" dirty="0"/>
              <a:t>Your title goes here</a:t>
            </a:r>
            <a:endParaRPr lang="en-US" dirty="0"/>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3024415764"/>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pic>
        <p:nvPicPr>
          <p:cNvPr id="2" name="Picture 1" descr="The University of Nottingham logo.">
            <a:extLst>
              <a:ext uri="{FF2B5EF4-FFF2-40B4-BE49-F238E27FC236}">
                <a16:creationId xmlns:a16="http://schemas.microsoft.com/office/drawing/2014/main" id="{09C51863-6EFE-20EA-B8AF-703D276164E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ext Placeholder 5">
            <a:extLst>
              <a:ext uri="{FF2B5EF4-FFF2-40B4-BE49-F238E27FC236}">
                <a16:creationId xmlns:a16="http://schemas.microsoft.com/office/drawing/2014/main" id="{5DF74E32-2383-DB11-F16E-2B4CE6017261}"/>
              </a:ext>
            </a:extLst>
          </p:cNvPr>
          <p:cNvSpPr>
            <a:spLocks noGrp="1"/>
          </p:cNvSpPr>
          <p:nvPr>
            <p:ph type="body" sz="quarter" idx="10" hasCustomPrompt="1"/>
          </p:nvPr>
        </p:nvSpPr>
        <p:spPr>
          <a:xfrm>
            <a:off x="425450" y="1628776"/>
            <a:ext cx="11341100" cy="3960512"/>
          </a:xfrm>
        </p:spPr>
        <p:txBody>
          <a:bodyPr anchor="ctr">
            <a:normAutofit/>
          </a:bodyPr>
          <a:lstStyle>
            <a:lvl1pPr marL="0" indent="0">
              <a:buNone/>
              <a:defRPr sz="4400" b="1" i="0">
                <a:solidFill>
                  <a:schemeClr val="bg1"/>
                </a:solidFill>
                <a:latin typeface="+mj-lt"/>
              </a:defRPr>
            </a:lvl1pPr>
            <a:lvl2pPr marL="0" indent="0">
              <a:spcBef>
                <a:spcPts val="1200"/>
              </a:spcBef>
              <a:buNone/>
              <a:defRPr b="0" i="0">
                <a:solidFill>
                  <a:schemeClr val="bg1"/>
                </a:solidFill>
                <a:latin typeface="+mj-lt"/>
              </a:defRPr>
            </a:lvl2pPr>
            <a:lvl3pPr>
              <a:defRPr b="1" i="0">
                <a:solidFill>
                  <a:schemeClr val="bg1"/>
                </a:solidFill>
                <a:latin typeface="Georgia" panose="02040502050405020303" pitchFamily="18" charset="0"/>
              </a:defRPr>
            </a:lvl3pPr>
            <a:lvl4pPr>
              <a:defRPr b="1" i="0">
                <a:solidFill>
                  <a:schemeClr val="bg1"/>
                </a:solidFill>
                <a:latin typeface="Georgia" panose="02040502050405020303" pitchFamily="18" charset="0"/>
              </a:defRPr>
            </a:lvl4pPr>
            <a:lvl5pPr>
              <a:defRPr b="1" i="0">
                <a:solidFill>
                  <a:schemeClr val="bg1"/>
                </a:solidFill>
                <a:latin typeface="Georgia" panose="02040502050405020303" pitchFamily="18" charset="0"/>
              </a:defRPr>
            </a:lvl5pPr>
          </a:lstStyle>
          <a:p>
            <a:pPr lvl="0"/>
            <a:r>
              <a:rPr lang="en-US" dirty="0"/>
              <a:t>“Your inspiring quote goes here.”</a:t>
            </a:r>
          </a:p>
          <a:p>
            <a:pPr lvl="1"/>
            <a:r>
              <a:rPr lang="en-US" dirty="0"/>
              <a:t>– Name of person, year</a:t>
            </a:r>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25877111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1460766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teaching">
    <p:spTree>
      <p:nvGrpSpPr>
        <p:cNvPr id="1" name=""/>
        <p:cNvGrpSpPr/>
        <p:nvPr/>
      </p:nvGrpSpPr>
      <p:grpSpPr>
        <a:xfrm>
          <a:off x="0" y="0"/>
          <a:ext cx="0" cy="0"/>
          <a:chOff x="0" y="0"/>
          <a:chExt cx="0" cy="0"/>
        </a:xfrm>
      </p:grpSpPr>
      <p:pic>
        <p:nvPicPr>
          <p:cNvPr id="9" name="Picture 8" descr="A lecturer writing on a white board">
            <a:extLst>
              <a:ext uri="{FF2B5EF4-FFF2-40B4-BE49-F238E27FC236}">
                <a16:creationId xmlns:a16="http://schemas.microsoft.com/office/drawing/2014/main" id="{9D7E975D-7EAA-8A13-F793-C7ECAFA89B1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83678E8-BAEC-EEB9-4524-7F5094060FB0}"/>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descr="University of Nottingham logo">
            <a:extLst>
              <a:ext uri="{FF2B5EF4-FFF2-40B4-BE49-F238E27FC236}">
                <a16:creationId xmlns:a16="http://schemas.microsoft.com/office/drawing/2014/main" id="{3078B252-73A9-8E34-6C5E-BAD062758BCE}"/>
              </a:ext>
            </a:extLst>
          </p:cNvPr>
          <p:cNvGrpSpPr/>
          <p:nvPr userDrawn="1"/>
        </p:nvGrpSpPr>
        <p:grpSpPr>
          <a:xfrm>
            <a:off x="0" y="0"/>
            <a:ext cx="2414586" cy="900112"/>
            <a:chOff x="0" y="0"/>
            <a:chExt cx="2414586" cy="900112"/>
          </a:xfrm>
        </p:grpSpPr>
        <p:pic>
          <p:nvPicPr>
            <p:cNvPr id="2" name="Picture 1" descr="University of Nottingham logo">
              <a:extLst>
                <a:ext uri="{FF2B5EF4-FFF2-40B4-BE49-F238E27FC236}">
                  <a16:creationId xmlns:a16="http://schemas.microsoft.com/office/drawing/2014/main" id="{DAE6A334-8BAA-FF81-501D-901663A8A27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4" name="Picture 3" descr="University of Nottingham logo">
              <a:extLst>
                <a:ext uri="{FF2B5EF4-FFF2-40B4-BE49-F238E27FC236}">
                  <a16:creationId xmlns:a16="http://schemas.microsoft.com/office/drawing/2014/main" id="{99027B22-A8ED-5D91-EFD1-E3AC533D7CB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3" name="Title 1">
            <a:extLst>
              <a:ext uri="{FF2B5EF4-FFF2-40B4-BE49-F238E27FC236}">
                <a16:creationId xmlns:a16="http://schemas.microsoft.com/office/drawing/2014/main" id="{DB6A4C14-B5C9-AA71-CA7D-1FE42F599BEB}"/>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dirty="0"/>
              <a:t>The title goes here</a:t>
            </a:r>
            <a:endParaRPr lang="en-US" dirty="0"/>
          </a:p>
        </p:txBody>
      </p:sp>
      <p:sp>
        <p:nvSpPr>
          <p:cNvPr id="8" name="Subtitle 2">
            <a:extLst>
              <a:ext uri="{FF2B5EF4-FFF2-40B4-BE49-F238E27FC236}">
                <a16:creationId xmlns:a16="http://schemas.microsoft.com/office/drawing/2014/main" id="{CF8056D7-DE00-AEA8-6D9E-F000D561AD14}"/>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11" name="Text Placeholder 9">
            <a:extLst>
              <a:ext uri="{FF2B5EF4-FFF2-40B4-BE49-F238E27FC236}">
                <a16:creationId xmlns:a16="http://schemas.microsoft.com/office/drawing/2014/main" id="{D3A581F9-D81B-A0D3-54C1-4A8DFB1730FE}"/>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10" name="Picture Placeholder 2" descr="Partner logo.&#10;">
            <a:extLst>
              <a:ext uri="{FF2B5EF4-FFF2-40B4-BE49-F238E27FC236}">
                <a16:creationId xmlns:a16="http://schemas.microsoft.com/office/drawing/2014/main" id="{C4FF0AC7-FEE7-726F-206C-31391A208623}"/>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3626296893"/>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ull_blan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FAE1E0-DF47-D7BC-2E0F-0A302DD8874E}"/>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42240133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ull_blank_blu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FAE1E0-DF47-D7BC-2E0F-0A302DD8874E}"/>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20115836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nk_blue">
    <p:bg>
      <p:bgPr>
        <a:solidFill>
          <a:schemeClr val="tx1"/>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dirty="0"/>
          </a:p>
        </p:txBody>
      </p:sp>
      <p:pic>
        <p:nvPicPr>
          <p:cNvPr id="2" name="Picture 1" descr="University of Nottingham castle icon">
            <a:extLst>
              <a:ext uri="{FF2B5EF4-FFF2-40B4-BE49-F238E27FC236}">
                <a16:creationId xmlns:a16="http://schemas.microsoft.com/office/drawing/2014/main" id="{C5BFE164-6BFE-040B-E8AE-85C76B8EAD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Tree>
    <p:extLst>
      <p:ext uri="{BB962C8B-B14F-4D97-AF65-F5344CB8AC3E}">
        <p14:creationId xmlns:p14="http://schemas.microsoft.com/office/powerpoint/2010/main" val="23692030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_slide">
    <p:bg>
      <p:bgPr>
        <a:solidFill>
          <a:schemeClr val="tx1"/>
        </a:solidFill>
        <a:effectLst/>
      </p:bgPr>
    </p:bg>
    <p:spTree>
      <p:nvGrpSpPr>
        <p:cNvPr id="1" name=""/>
        <p:cNvGrpSpPr/>
        <p:nvPr/>
      </p:nvGrpSpPr>
      <p:grpSpPr>
        <a:xfrm>
          <a:off x="0" y="0"/>
          <a:ext cx="0" cy="0"/>
          <a:chOff x="0" y="0"/>
          <a:chExt cx="0" cy="0"/>
        </a:xfrm>
      </p:grpSpPr>
      <p:pic>
        <p:nvPicPr>
          <p:cNvPr id="2" name="Picture 1" descr="University of Nottingham Logo.">
            <a:extLst>
              <a:ext uri="{FF2B5EF4-FFF2-40B4-BE49-F238E27FC236}">
                <a16:creationId xmlns:a16="http://schemas.microsoft.com/office/drawing/2014/main" id="{4F1ADCAE-67D1-E4DF-B7A1-5951DE4C0DC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7" name="TextBox 6">
            <a:extLst>
              <a:ext uri="{FF2B5EF4-FFF2-40B4-BE49-F238E27FC236}">
                <a16:creationId xmlns:a16="http://schemas.microsoft.com/office/drawing/2014/main" id="{34A48EF3-956C-7FE0-B44A-55E4E8B574B2}"/>
              </a:ext>
            </a:extLst>
          </p:cNvPr>
          <p:cNvSpPr txBox="1"/>
          <p:nvPr userDrawn="1"/>
        </p:nvSpPr>
        <p:spPr>
          <a:xfrm>
            <a:off x="877173" y="2258844"/>
            <a:ext cx="6571467" cy="923330"/>
          </a:xfrm>
          <a:prstGeom prst="rect">
            <a:avLst/>
          </a:prstGeom>
          <a:noFill/>
        </p:spPr>
        <p:txBody>
          <a:bodyPr wrap="square" lIns="0" tIns="0" rIns="0" bIns="0" rtlCol="0">
            <a:spAutoFit/>
          </a:bodyPr>
          <a:lstStyle/>
          <a:p>
            <a:r>
              <a:rPr lang="en-US" sz="6000" b="1" i="0" dirty="0">
                <a:solidFill>
                  <a:schemeClr val="bg1"/>
                </a:solidFill>
                <a:latin typeface="+mj-lt"/>
              </a:rPr>
              <a:t>Thank you</a:t>
            </a:r>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882474" y="3722240"/>
            <a:ext cx="9144000" cy="426687"/>
          </a:xfrm>
          <a:prstGeom prst="rect">
            <a:avLst/>
          </a:prstGeom>
        </p:spPr>
        <p:txBody>
          <a:bodyPr>
            <a:normAutofit/>
          </a:bodyPr>
          <a:lstStyle>
            <a:lvl1pPr marL="0" indent="0" algn="l">
              <a:buNone/>
              <a:defRPr sz="3200" b="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Any questions?</a:t>
            </a:r>
            <a:endParaRPr lang="en-US" dirty="0"/>
          </a:p>
        </p:txBody>
      </p:sp>
    </p:spTree>
    <p:extLst>
      <p:ext uri="{BB962C8B-B14F-4D97-AF65-F5344CB8AC3E}">
        <p14:creationId xmlns:p14="http://schemas.microsoft.com/office/powerpoint/2010/main" val="1986946937"/>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UK">
    <p:spTree>
      <p:nvGrpSpPr>
        <p:cNvPr id="1" name=""/>
        <p:cNvGrpSpPr/>
        <p:nvPr/>
      </p:nvGrpSpPr>
      <p:grpSpPr>
        <a:xfrm>
          <a:off x="0" y="0"/>
          <a:ext cx="0" cy="0"/>
          <a:chOff x="0" y="0"/>
          <a:chExt cx="0" cy="0"/>
        </a:xfrm>
      </p:grpSpPr>
      <p:pic>
        <p:nvPicPr>
          <p:cNvPr id="3" name="Picture 2" descr="I picture of the Trent Building on a bright day">
            <a:extLst>
              <a:ext uri="{FF2B5EF4-FFF2-40B4-BE49-F238E27FC236}">
                <a16:creationId xmlns:a16="http://schemas.microsoft.com/office/drawing/2014/main" id="{6BD05CDF-6F3D-E5F3-AAAF-26A13E5C44A4}"/>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27EB532D-E8E1-8966-DC50-74E1AF744B21}"/>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descr="University of Nottingham logo">
            <a:extLst>
              <a:ext uri="{FF2B5EF4-FFF2-40B4-BE49-F238E27FC236}">
                <a16:creationId xmlns:a16="http://schemas.microsoft.com/office/drawing/2014/main" id="{2B2D1A39-0397-9271-C41D-BD0DDBC49432}"/>
              </a:ext>
            </a:extLst>
          </p:cNvPr>
          <p:cNvGrpSpPr/>
          <p:nvPr userDrawn="1"/>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5132A84A-F57F-6FA7-519F-93E0C35B71F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4" name="Title 1">
            <a:extLst>
              <a:ext uri="{FF2B5EF4-FFF2-40B4-BE49-F238E27FC236}">
                <a16:creationId xmlns:a16="http://schemas.microsoft.com/office/drawing/2014/main" id="{BC1D7A32-2962-8D38-3872-0223C4B7CB60}"/>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dirty="0"/>
              <a:t>The title goes here</a:t>
            </a:r>
            <a:endParaRPr lang="en-US" dirty="0"/>
          </a:p>
        </p:txBody>
      </p:sp>
      <p:sp>
        <p:nvSpPr>
          <p:cNvPr id="7" name="Subtitle 2">
            <a:extLst>
              <a:ext uri="{FF2B5EF4-FFF2-40B4-BE49-F238E27FC236}">
                <a16:creationId xmlns:a16="http://schemas.microsoft.com/office/drawing/2014/main" id="{84D72A9E-1EF8-9E50-2D9F-E2FBD578FFBC}"/>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9" name="Text Placeholder 9">
            <a:extLst>
              <a:ext uri="{FF2B5EF4-FFF2-40B4-BE49-F238E27FC236}">
                <a16:creationId xmlns:a16="http://schemas.microsoft.com/office/drawing/2014/main" id="{0B8EA4E0-4AC7-76E6-62C9-CEEC9D8C2C87}"/>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8" name="Picture Placeholder 2" descr="Partner logo.&#10;">
            <a:extLst>
              <a:ext uri="{FF2B5EF4-FFF2-40B4-BE49-F238E27FC236}">
                <a16:creationId xmlns:a16="http://schemas.microsoft.com/office/drawing/2014/main" id="{C5153F9A-EC43-77E6-376C-598AC060ADFA}"/>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3040064940"/>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_China">
    <p:spTree>
      <p:nvGrpSpPr>
        <p:cNvPr id="1" name=""/>
        <p:cNvGrpSpPr/>
        <p:nvPr/>
      </p:nvGrpSpPr>
      <p:grpSpPr>
        <a:xfrm>
          <a:off x="0" y="0"/>
          <a:ext cx="0" cy="0"/>
          <a:chOff x="0" y="0"/>
          <a:chExt cx="0" cy="0"/>
        </a:xfrm>
      </p:grpSpPr>
      <p:pic>
        <p:nvPicPr>
          <p:cNvPr id="17" name="Picture 16" descr="A picture of the China campus at sunset">
            <a:extLst>
              <a:ext uri="{FF2B5EF4-FFF2-40B4-BE49-F238E27FC236}">
                <a16:creationId xmlns:a16="http://schemas.microsoft.com/office/drawing/2014/main" id="{3362EB9C-5AAD-43BA-3FD9-74FC97B7F0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1" cy="6858000"/>
          </a:xfrm>
          <a:prstGeom prst="rect">
            <a:avLst/>
          </a:prstGeom>
        </p:spPr>
      </p:pic>
      <p:grpSp>
        <p:nvGrpSpPr>
          <p:cNvPr id="4" name="Group 3" descr="University of Nottingham logo">
            <a:extLst>
              <a:ext uri="{FF2B5EF4-FFF2-40B4-BE49-F238E27FC236}">
                <a16:creationId xmlns:a16="http://schemas.microsoft.com/office/drawing/2014/main" id="{64A855BE-1E23-08C7-2D4C-463A35683911}"/>
              </a:ext>
            </a:extLst>
          </p:cNvPr>
          <p:cNvGrpSpPr/>
          <p:nvPr userDrawn="1"/>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262AEAE6-DD60-DF47-23EC-66DCA2A258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3" name="Title 1">
            <a:extLst>
              <a:ext uri="{FF2B5EF4-FFF2-40B4-BE49-F238E27FC236}">
                <a16:creationId xmlns:a16="http://schemas.microsoft.com/office/drawing/2014/main" id="{C0D04B19-D275-4903-FB7C-59F4342B7BB9}"/>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dirty="0"/>
              <a:t>The title goes here</a:t>
            </a:r>
            <a:endParaRPr lang="en-US" dirty="0"/>
          </a:p>
        </p:txBody>
      </p:sp>
      <p:sp>
        <p:nvSpPr>
          <p:cNvPr id="5" name="Subtitle 2">
            <a:extLst>
              <a:ext uri="{FF2B5EF4-FFF2-40B4-BE49-F238E27FC236}">
                <a16:creationId xmlns:a16="http://schemas.microsoft.com/office/drawing/2014/main" id="{74706116-848E-CFD6-3CFC-91CCB1945E27}"/>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8" name="Text Placeholder 9">
            <a:extLst>
              <a:ext uri="{FF2B5EF4-FFF2-40B4-BE49-F238E27FC236}">
                <a16:creationId xmlns:a16="http://schemas.microsoft.com/office/drawing/2014/main" id="{6619C8FE-768C-3612-1440-9A6561A8B3CE}"/>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7" name="Picture Placeholder 2" descr="Partner logo.">
            <a:extLst>
              <a:ext uri="{FF2B5EF4-FFF2-40B4-BE49-F238E27FC236}">
                <a16:creationId xmlns:a16="http://schemas.microsoft.com/office/drawing/2014/main" id="{D36CBA7F-C2A7-43D6-A0CA-C9D42B551B9E}"/>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244706713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_Malaysia">
    <p:spTree>
      <p:nvGrpSpPr>
        <p:cNvPr id="1" name=""/>
        <p:cNvGrpSpPr/>
        <p:nvPr/>
      </p:nvGrpSpPr>
      <p:grpSpPr>
        <a:xfrm>
          <a:off x="0" y="0"/>
          <a:ext cx="0" cy="0"/>
          <a:chOff x="0" y="0"/>
          <a:chExt cx="0" cy="0"/>
        </a:xfrm>
      </p:grpSpPr>
      <p:pic>
        <p:nvPicPr>
          <p:cNvPr id="40" name="Picture 39" descr="View of the Malaysia campus through the trees with a body of water in front of the building&#10;">
            <a:extLst>
              <a:ext uri="{FF2B5EF4-FFF2-40B4-BE49-F238E27FC236}">
                <a16:creationId xmlns:a16="http://schemas.microsoft.com/office/drawing/2014/main" id="{8A8D9DF8-CB1D-EAF2-E07B-89D7D22340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D6A51CC-9C5E-8F0A-07A8-7AFF5C6C357F}"/>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descr="University of Nottingham logo">
            <a:extLst>
              <a:ext uri="{FF2B5EF4-FFF2-40B4-BE49-F238E27FC236}">
                <a16:creationId xmlns:a16="http://schemas.microsoft.com/office/drawing/2014/main" id="{E88CCC24-EB1E-6A4A-85E4-27558E47186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4" name="Title 1">
            <a:extLst>
              <a:ext uri="{FF2B5EF4-FFF2-40B4-BE49-F238E27FC236}">
                <a16:creationId xmlns:a16="http://schemas.microsoft.com/office/drawing/2014/main" id="{309FB2E1-0CA5-164F-BB88-A99DCC79315E}"/>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dirty="0"/>
              <a:t>The title goes here</a:t>
            </a:r>
            <a:endParaRPr lang="en-US" dirty="0"/>
          </a:p>
        </p:txBody>
      </p:sp>
      <p:sp>
        <p:nvSpPr>
          <p:cNvPr id="5" name="Subtitle 2">
            <a:extLst>
              <a:ext uri="{FF2B5EF4-FFF2-40B4-BE49-F238E27FC236}">
                <a16:creationId xmlns:a16="http://schemas.microsoft.com/office/drawing/2014/main" id="{4CC4A3B0-71B3-4C2B-7CB1-FF680E1BD51C}"/>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7" name="Text Placeholder 9">
            <a:extLst>
              <a:ext uri="{FF2B5EF4-FFF2-40B4-BE49-F238E27FC236}">
                <a16:creationId xmlns:a16="http://schemas.microsoft.com/office/drawing/2014/main" id="{953B9A27-851E-55AB-119E-61C5C475DA46}"/>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6" name="Picture Placeholder 2" descr="Partner logo.">
            <a:extLst>
              <a:ext uri="{FF2B5EF4-FFF2-40B4-BE49-F238E27FC236}">
                <a16:creationId xmlns:a16="http://schemas.microsoft.com/office/drawing/2014/main" id="{32116587-F663-143F-75BC-3014C842DB40}"/>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378597652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Sutton_Bonington">
    <p:spTree>
      <p:nvGrpSpPr>
        <p:cNvPr id="1" name=""/>
        <p:cNvGrpSpPr/>
        <p:nvPr/>
      </p:nvGrpSpPr>
      <p:grpSpPr>
        <a:xfrm>
          <a:off x="0" y="0"/>
          <a:ext cx="0" cy="0"/>
          <a:chOff x="0" y="0"/>
          <a:chExt cx="0" cy="0"/>
        </a:xfrm>
      </p:grpSpPr>
      <p:pic>
        <p:nvPicPr>
          <p:cNvPr id="10" name="Picture 9" descr="A view of the Sutton Bonington campus on a bright day">
            <a:extLst>
              <a:ext uri="{FF2B5EF4-FFF2-40B4-BE49-F238E27FC236}">
                <a16:creationId xmlns:a16="http://schemas.microsoft.com/office/drawing/2014/main" id="{7B4A215F-5265-E937-A182-3ADB3161F9D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789"/>
            <a:ext cx="12192000" cy="6864789"/>
          </a:xfrm>
          <a:prstGeom prst="rect">
            <a:avLst/>
          </a:prstGeom>
        </p:spPr>
      </p:pic>
      <p:sp>
        <p:nvSpPr>
          <p:cNvPr id="2" name="Rectangle 1">
            <a:extLst>
              <a:ext uri="{FF2B5EF4-FFF2-40B4-BE49-F238E27FC236}">
                <a16:creationId xmlns:a16="http://schemas.microsoft.com/office/drawing/2014/main" id="{F460E3A8-D46A-44E5-62CB-ED130CE69E4E}"/>
              </a:ext>
              <a:ext uri="{C183D7F6-B498-43B3-948B-1728B52AA6E4}">
                <adec:decorative xmlns:adec="http://schemas.microsoft.com/office/drawing/2017/decorative" val="1"/>
              </a:ext>
            </a:extLst>
          </p:cNvPr>
          <p:cNvSpPr/>
          <p:nvPr userDrawn="1"/>
        </p:nvSpPr>
        <p:spPr>
          <a:xfrm>
            <a:off x="0" y="-6789"/>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085511E6-A05D-133B-58DE-91F1088AC79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dirty="0"/>
              <a:t>The title goes here</a:t>
            </a:r>
            <a:endParaRPr lang="en-US" dirty="0"/>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subheading goes here</a:t>
            </a:r>
            <a:endParaRPr lang="en-US" dirty="0"/>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Name of presenter</a:t>
            </a:r>
            <a:endParaRPr lang="en-US" dirty="0"/>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dirty="0"/>
              <a:t>Insert a partner logo here or remove this box if not needed</a:t>
            </a:r>
          </a:p>
        </p:txBody>
      </p:sp>
    </p:spTree>
    <p:extLst>
      <p:ext uri="{BB962C8B-B14F-4D97-AF65-F5344CB8AC3E}">
        <p14:creationId xmlns:p14="http://schemas.microsoft.com/office/powerpoint/2010/main" val="4194297496"/>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University of Nottingham castle icon">
            <a:extLst>
              <a:ext uri="{FF2B5EF4-FFF2-40B4-BE49-F238E27FC236}">
                <a16:creationId xmlns:a16="http://schemas.microsoft.com/office/drawing/2014/main" id="{A0DB6D3F-5204-F4BF-012D-207A745E3A1B}"/>
              </a:ext>
            </a:extLst>
          </p:cNvPr>
          <p:cNvPicPr>
            <a:picLocks noChangeAspect="1"/>
          </p:cNvPicPr>
          <p:nvPr userDrawn="1"/>
        </p:nvPicPr>
        <p:blipFill>
          <a:blip r:embed="rId55"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sp>
        <p:nvSpPr>
          <p:cNvPr id="2" name="Title Placeholder 1">
            <a:extLst>
              <a:ext uri="{FF2B5EF4-FFF2-40B4-BE49-F238E27FC236}">
                <a16:creationId xmlns:a16="http://schemas.microsoft.com/office/drawing/2014/main" id="{D2C93A7D-3D18-13F0-94FC-7B0CB5559202}"/>
              </a:ext>
            </a:extLst>
          </p:cNvPr>
          <p:cNvSpPr>
            <a:spLocks noGrp="1"/>
          </p:cNvSpPr>
          <p:nvPr>
            <p:ph type="title"/>
          </p:nvPr>
        </p:nvSpPr>
        <p:spPr>
          <a:xfrm>
            <a:off x="1325563" y="0"/>
            <a:ext cx="10440987" cy="900000"/>
          </a:xfrm>
          <a:prstGeom prst="rect">
            <a:avLst/>
          </a:prstGeom>
        </p:spPr>
        <p:txBody>
          <a:bodyPr vert="horz" lIns="0" tIns="180000" rIns="0" bIns="180000" rtlCol="0" anchor="t" anchorCtr="0">
            <a:normAutofit/>
          </a:bodyPr>
          <a:lstStyle/>
          <a:p>
            <a:r>
              <a:rPr lang="en-GB" dirty="0"/>
              <a:t>Your title goes here</a:t>
            </a:r>
            <a:endParaRPr lang="en-US" dirty="0"/>
          </a:p>
        </p:txBody>
      </p:sp>
      <p:sp>
        <p:nvSpPr>
          <p:cNvPr id="3" name="Text Placeholder 2">
            <a:extLst>
              <a:ext uri="{FF2B5EF4-FFF2-40B4-BE49-F238E27FC236}">
                <a16:creationId xmlns:a16="http://schemas.microsoft.com/office/drawing/2014/main" id="{DF6EA77C-D93E-4080-9229-521D3E95C516}"/>
              </a:ext>
            </a:extLst>
          </p:cNvPr>
          <p:cNvSpPr>
            <a:spLocks noGrp="1"/>
          </p:cNvSpPr>
          <p:nvPr>
            <p:ph type="body" idx="1"/>
          </p:nvPr>
        </p:nvSpPr>
        <p:spPr>
          <a:xfrm>
            <a:off x="425450" y="1358900"/>
            <a:ext cx="11341099" cy="4860925"/>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Slide Number Placeholder 5">
            <a:extLst>
              <a:ext uri="{FF2B5EF4-FFF2-40B4-BE49-F238E27FC236}">
                <a16:creationId xmlns:a16="http://schemas.microsoft.com/office/drawing/2014/main" id="{9721D480-74CD-04ED-591D-8AF32751D46B}"/>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dirty="0"/>
          </a:p>
        </p:txBody>
      </p:sp>
    </p:spTree>
    <p:extLst>
      <p:ext uri="{BB962C8B-B14F-4D97-AF65-F5344CB8AC3E}">
        <p14:creationId xmlns:p14="http://schemas.microsoft.com/office/powerpoint/2010/main" val="39807786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 id="2147483718" r:id="rId46"/>
    <p:sldLayoutId id="2147483719" r:id="rId47"/>
    <p:sldLayoutId id="2147483720" r:id="rId48"/>
    <p:sldLayoutId id="2147483721" r:id="rId49"/>
    <p:sldLayoutId id="2147483722" r:id="rId50"/>
    <p:sldLayoutId id="2147483723" r:id="rId51"/>
    <p:sldLayoutId id="2147483724" r:id="rId52"/>
    <p:sldLayoutId id="2147483725" r:id="rId53"/>
  </p:sldLayoutIdLst>
  <p:hf hdr="0" ftr="0"/>
  <p:txStyles>
    <p:titleStyle>
      <a:lvl1pPr algn="l" defTabSz="914400" rtl="0" eaLnBrk="1" latinLnBrk="0" hangingPunct="1">
        <a:lnSpc>
          <a:spcPts val="4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2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835">
          <p15:clr>
            <a:srgbClr val="5ACBF0"/>
          </p15:clr>
        </p15:guide>
        <p15:guide id="2" orient="horz" pos="289">
          <p15:clr>
            <a:srgbClr val="5ACBF0"/>
          </p15:clr>
        </p15:guide>
        <p15:guide id="3" pos="7412">
          <p15:clr>
            <a:srgbClr val="5ACBF0"/>
          </p15:clr>
        </p15:guide>
        <p15:guide id="4" orient="horz" pos="4031">
          <p15:clr>
            <a:srgbClr val="5ACBF0"/>
          </p15:clr>
        </p15:guide>
        <p15:guide id="5" pos="268">
          <p15:clr>
            <a:srgbClr val="5ACBF0"/>
          </p15:clr>
        </p15:guide>
        <p15:guide id="7" orient="horz" pos="856">
          <p15:clr>
            <a:srgbClr val="5ACBF0"/>
          </p15:clr>
        </p15:guide>
        <p15:guide id="9" pos="551">
          <p15:clr>
            <a:srgbClr val="5ACBF0"/>
          </p15:clr>
        </p15:guide>
        <p15:guide id="10" orient="horz" pos="572">
          <p15:clr>
            <a:srgbClr val="5ACBF0"/>
          </p15:clr>
        </p15:guide>
        <p15:guide id="11" orient="horz" pos="3918">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7" Type="http://schemas.openxmlformats.org/officeDocument/2006/relationships/image" Target="../media/image28.png"/><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7" Type="http://schemas.openxmlformats.org/officeDocument/2006/relationships/image" Target="../media/image28.png"/><Relationship Id="rId2" Type="http://schemas.microsoft.com/office/2007/relationships/media" Target="../media/media10.m4a"/><Relationship Id="rId1" Type="http://schemas.openxmlformats.org/officeDocument/2006/relationships/tags" Target="../tags/tag8.xml"/><Relationship Id="rId6" Type="http://schemas.openxmlformats.org/officeDocument/2006/relationships/image" Target="../media/image47.png"/><Relationship Id="rId5" Type="http://schemas.openxmlformats.org/officeDocument/2006/relationships/notesSlide" Target="../notesSlides/notesSlide8.xml"/><Relationship Id="rId4"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audio" Target="../media/media11.m4a"/><Relationship Id="rId7" Type="http://schemas.openxmlformats.org/officeDocument/2006/relationships/image" Target="../media/image49.png"/><Relationship Id="rId2" Type="http://schemas.microsoft.com/office/2007/relationships/media" Target="../media/media11.m4a"/><Relationship Id="rId1" Type="http://schemas.openxmlformats.org/officeDocument/2006/relationships/tags" Target="../tags/tag9.xml"/><Relationship Id="rId6" Type="http://schemas.openxmlformats.org/officeDocument/2006/relationships/image" Target="../media/image48.png"/><Relationship Id="rId5" Type="http://schemas.openxmlformats.org/officeDocument/2006/relationships/notesSlide" Target="../notesSlides/notesSlide9.xml"/><Relationship Id="rId4" Type="http://schemas.openxmlformats.org/officeDocument/2006/relationships/slideLayout" Target="../slideLayouts/slideLayout30.xml"/><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media/media12.m4a"/><Relationship Id="rId7" Type="http://schemas.openxmlformats.org/officeDocument/2006/relationships/image" Target="../media/image51.png"/><Relationship Id="rId2" Type="http://schemas.microsoft.com/office/2007/relationships/media" Target="../media/media12.m4a"/><Relationship Id="rId1" Type="http://schemas.openxmlformats.org/officeDocument/2006/relationships/tags" Target="../tags/tag10.xml"/><Relationship Id="rId6" Type="http://schemas.openxmlformats.org/officeDocument/2006/relationships/image" Target="../media/image35.png"/><Relationship Id="rId5" Type="http://schemas.openxmlformats.org/officeDocument/2006/relationships/notesSlide" Target="../notesSlides/notesSlide10.xml"/><Relationship Id="rId4"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8" Type="http://schemas.openxmlformats.org/officeDocument/2006/relationships/image" Target="../media/image55.jpeg"/><Relationship Id="rId13" Type="http://schemas.openxmlformats.org/officeDocument/2006/relationships/image" Target="../media/image60.jpeg"/><Relationship Id="rId3" Type="http://schemas.openxmlformats.org/officeDocument/2006/relationships/audio" Target="../media/media13.m4a"/><Relationship Id="rId7" Type="http://schemas.openxmlformats.org/officeDocument/2006/relationships/image" Target="../media/image54.jpeg"/><Relationship Id="rId12" Type="http://schemas.openxmlformats.org/officeDocument/2006/relationships/image" Target="../media/image59.jpeg"/><Relationship Id="rId2" Type="http://schemas.microsoft.com/office/2007/relationships/media" Target="../media/media13.m4a"/><Relationship Id="rId1" Type="http://schemas.openxmlformats.org/officeDocument/2006/relationships/tags" Target="../tags/tag11.xml"/><Relationship Id="rId6" Type="http://schemas.openxmlformats.org/officeDocument/2006/relationships/image" Target="../media/image53.jpeg"/><Relationship Id="rId11" Type="http://schemas.openxmlformats.org/officeDocument/2006/relationships/image" Target="../media/image58.jpeg"/><Relationship Id="rId5" Type="http://schemas.openxmlformats.org/officeDocument/2006/relationships/image" Target="../media/image52.jpeg"/><Relationship Id="rId15" Type="http://schemas.openxmlformats.org/officeDocument/2006/relationships/image" Target="../media/image28.png"/><Relationship Id="rId10" Type="http://schemas.openxmlformats.org/officeDocument/2006/relationships/image" Target="../media/image57.jpeg"/><Relationship Id="rId4" Type="http://schemas.openxmlformats.org/officeDocument/2006/relationships/slideLayout" Target="../slideLayouts/slideLayout49.xml"/><Relationship Id="rId9" Type="http://schemas.openxmlformats.org/officeDocument/2006/relationships/image" Target="../media/image56.jpeg"/><Relationship Id="rId14" Type="http://schemas.openxmlformats.org/officeDocument/2006/relationships/image" Target="../media/image61.jpeg"/></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7" Type="http://schemas.openxmlformats.org/officeDocument/2006/relationships/image" Target="../media/image28.png"/><Relationship Id="rId2" Type="http://schemas.microsoft.com/office/2007/relationships/media" Target="../media/media14.m4a"/><Relationship Id="rId1" Type="http://schemas.openxmlformats.org/officeDocument/2006/relationships/tags" Target="../tags/tag12.xml"/><Relationship Id="rId6" Type="http://schemas.openxmlformats.org/officeDocument/2006/relationships/image" Target="../media/image62.gif"/><Relationship Id="rId5" Type="http://schemas.openxmlformats.org/officeDocument/2006/relationships/notesSlide" Target="../notesSlides/notesSlide11.xml"/><Relationship Id="rId4"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slideLayout" Target="../slideLayouts/slideLayout30.xml"/><Relationship Id="rId7" Type="http://schemas.openxmlformats.org/officeDocument/2006/relationships/image" Target="../media/image65.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64.png"/><Relationship Id="rId5" Type="http://schemas.openxmlformats.org/officeDocument/2006/relationships/image" Target="../media/image63.png"/><Relationship Id="rId10" Type="http://schemas.openxmlformats.org/officeDocument/2006/relationships/image" Target="../media/image28.png"/><Relationship Id="rId4" Type="http://schemas.openxmlformats.org/officeDocument/2006/relationships/notesSlide" Target="../notesSlides/notesSlide12.xml"/><Relationship Id="rId9" Type="http://schemas.openxmlformats.org/officeDocument/2006/relationships/image" Target="../media/image67.png"/></Relationships>
</file>

<file path=ppt/slides/_rels/slide1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slideLayout" Target="../slideLayouts/slideLayout30.xml"/><Relationship Id="rId7" Type="http://schemas.openxmlformats.org/officeDocument/2006/relationships/image" Target="../media/image70.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69.png"/><Relationship Id="rId5" Type="http://schemas.openxmlformats.org/officeDocument/2006/relationships/image" Target="../media/image68.png"/><Relationship Id="rId10" Type="http://schemas.openxmlformats.org/officeDocument/2006/relationships/image" Target="../media/image28.png"/><Relationship Id="rId4" Type="http://schemas.openxmlformats.org/officeDocument/2006/relationships/notesSlide" Target="../notesSlides/notesSlide13.xml"/><Relationship Id="rId9" Type="http://schemas.openxmlformats.org/officeDocument/2006/relationships/image" Target="../media/image72.png"/></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2.xml"/><Relationship Id="rId13" Type="http://schemas.openxmlformats.org/officeDocument/2006/relationships/image" Target="../media/image28.png"/><Relationship Id="rId3" Type="http://schemas.openxmlformats.org/officeDocument/2006/relationships/audio" Target="../media/media17.m4a"/><Relationship Id="rId7" Type="http://schemas.openxmlformats.org/officeDocument/2006/relationships/diagramLayout" Target="../diagrams/layout2.xml"/><Relationship Id="rId12" Type="http://schemas.openxmlformats.org/officeDocument/2006/relationships/image" Target="../media/image74.svg"/><Relationship Id="rId2" Type="http://schemas.microsoft.com/office/2007/relationships/media" Target="../media/media17.m4a"/><Relationship Id="rId1" Type="http://schemas.openxmlformats.org/officeDocument/2006/relationships/tags" Target="../tags/tag13.xml"/><Relationship Id="rId6" Type="http://schemas.openxmlformats.org/officeDocument/2006/relationships/diagramData" Target="../diagrams/data2.xml"/><Relationship Id="rId11" Type="http://schemas.openxmlformats.org/officeDocument/2006/relationships/image" Target="../media/image73.png"/><Relationship Id="rId5" Type="http://schemas.openxmlformats.org/officeDocument/2006/relationships/notesSlide" Target="../notesSlides/notesSlide14.xml"/><Relationship Id="rId10" Type="http://schemas.microsoft.com/office/2007/relationships/diagramDrawing" Target="../diagrams/drawing2.xml"/><Relationship Id="rId4" Type="http://schemas.openxmlformats.org/officeDocument/2006/relationships/slideLayout" Target="../slideLayouts/slideLayout24.xml"/><Relationship Id="rId9" Type="http://schemas.openxmlformats.org/officeDocument/2006/relationships/diagramColors" Target="../diagrams/colors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audio" Target="../media/media19.m4a"/><Relationship Id="rId7" Type="http://schemas.openxmlformats.org/officeDocument/2006/relationships/image" Target="../media/image77.png"/><Relationship Id="rId2" Type="http://schemas.microsoft.com/office/2007/relationships/media" Target="../media/media19.m4a"/><Relationship Id="rId1" Type="http://schemas.openxmlformats.org/officeDocument/2006/relationships/tags" Target="../tags/tag14.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slideLayout" Target="../slideLayouts/slideLayout49.xml"/><Relationship Id="rId9"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2.xml"/><Relationship Id="rId6" Type="http://schemas.openxmlformats.org/officeDocument/2006/relationships/image" Target="../media/image28.png"/><Relationship Id="rId5" Type="http://schemas.openxmlformats.org/officeDocument/2006/relationships/notesSlide" Target="../notesSlides/notesSlide1.xml"/><Relationship Id="rId4"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audio" Target="../media/media20.m4a"/><Relationship Id="rId7" Type="http://schemas.openxmlformats.org/officeDocument/2006/relationships/image" Target="../media/image81.png"/><Relationship Id="rId2" Type="http://schemas.microsoft.com/office/2007/relationships/media" Target="../media/media20.m4a"/><Relationship Id="rId1" Type="http://schemas.openxmlformats.org/officeDocument/2006/relationships/tags" Target="../tags/tag15.xml"/><Relationship Id="rId6" Type="http://schemas.openxmlformats.org/officeDocument/2006/relationships/image" Target="../media/image80.png"/><Relationship Id="rId5" Type="http://schemas.openxmlformats.org/officeDocument/2006/relationships/image" Target="../media/image79.png"/><Relationship Id="rId10" Type="http://schemas.openxmlformats.org/officeDocument/2006/relationships/image" Target="../media/image28.png"/><Relationship Id="rId4" Type="http://schemas.openxmlformats.org/officeDocument/2006/relationships/slideLayout" Target="../slideLayouts/slideLayout49.xml"/><Relationship Id="rId9" Type="http://schemas.openxmlformats.org/officeDocument/2006/relationships/image" Target="../media/image83.png"/></Relationships>
</file>

<file path=ppt/slides/_rels/slide21.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audio" Target="../media/media21.m4a"/><Relationship Id="rId7" Type="http://schemas.openxmlformats.org/officeDocument/2006/relationships/image" Target="../media/image86.png"/><Relationship Id="rId2" Type="http://schemas.microsoft.com/office/2007/relationships/media" Target="../media/media21.m4a"/><Relationship Id="rId1" Type="http://schemas.openxmlformats.org/officeDocument/2006/relationships/tags" Target="../tags/tag16.xml"/><Relationship Id="rId6" Type="http://schemas.openxmlformats.org/officeDocument/2006/relationships/image" Target="../media/image85.png"/><Relationship Id="rId11" Type="http://schemas.openxmlformats.org/officeDocument/2006/relationships/image" Target="../media/image28.png"/><Relationship Id="rId5" Type="http://schemas.openxmlformats.org/officeDocument/2006/relationships/image" Target="../media/image84.png"/><Relationship Id="rId10" Type="http://schemas.openxmlformats.org/officeDocument/2006/relationships/image" Target="../media/image89.png"/><Relationship Id="rId4" Type="http://schemas.openxmlformats.org/officeDocument/2006/relationships/slideLayout" Target="../slideLayouts/slideLayout49.xml"/><Relationship Id="rId9" Type="http://schemas.openxmlformats.org/officeDocument/2006/relationships/image" Target="../media/image88.png"/></Relationships>
</file>

<file path=ppt/slides/_rels/slide22.xml.rels><?xml version="1.0" encoding="UTF-8" standalone="yes"?>
<Relationships xmlns="http://schemas.openxmlformats.org/package/2006/relationships"><Relationship Id="rId3" Type="http://schemas.openxmlformats.org/officeDocument/2006/relationships/audio" Target="../media/media22.m4a"/><Relationship Id="rId2" Type="http://schemas.microsoft.com/office/2007/relationships/media" Target="../media/media22.m4a"/><Relationship Id="rId1" Type="http://schemas.openxmlformats.org/officeDocument/2006/relationships/tags" Target="../tags/tag17.xml"/><Relationship Id="rId6" Type="http://schemas.openxmlformats.org/officeDocument/2006/relationships/image" Target="../media/image28.png"/><Relationship Id="rId5" Type="http://schemas.openxmlformats.org/officeDocument/2006/relationships/notesSlide" Target="../notesSlides/notesSlide15.xml"/><Relationship Id="rId4"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audio" Target="../media/media3.m4a"/><Relationship Id="rId7" Type="http://schemas.openxmlformats.org/officeDocument/2006/relationships/diagramQuickStyle" Target="../diagrams/quickStyle1.xml"/><Relationship Id="rId2" Type="http://schemas.microsoft.com/office/2007/relationships/media" Target="../media/media3.m4a"/><Relationship Id="rId1" Type="http://schemas.openxmlformats.org/officeDocument/2006/relationships/tags" Target="../tags/tag3.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8.png"/><Relationship Id="rId4" Type="http://schemas.openxmlformats.org/officeDocument/2006/relationships/slideLayout" Target="../slideLayouts/slideLayout24.xml"/><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7" Type="http://schemas.openxmlformats.org/officeDocument/2006/relationships/image" Target="../media/image28.png"/><Relationship Id="rId2" Type="http://schemas.microsoft.com/office/2007/relationships/media" Target="../media/media4.m4a"/><Relationship Id="rId1" Type="http://schemas.openxmlformats.org/officeDocument/2006/relationships/tags" Target="../tags/tag4.xml"/><Relationship Id="rId6" Type="http://schemas.openxmlformats.org/officeDocument/2006/relationships/image" Target="../media/image29.png"/><Relationship Id="rId5" Type="http://schemas.openxmlformats.org/officeDocument/2006/relationships/notesSlide" Target="../notesSlides/notesSlide2.xml"/><Relationship Id="rId4"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audio" Target="../media/media5.m4a"/><Relationship Id="rId7" Type="http://schemas.openxmlformats.org/officeDocument/2006/relationships/image" Target="../media/image31.png"/><Relationship Id="rId12" Type="http://schemas.openxmlformats.org/officeDocument/2006/relationships/image" Target="../media/image28.png"/><Relationship Id="rId2" Type="http://schemas.microsoft.com/office/2007/relationships/media" Target="../media/media5.m4a"/><Relationship Id="rId1" Type="http://schemas.openxmlformats.org/officeDocument/2006/relationships/tags" Target="../tags/tag5.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notesSlide" Target="../notesSlides/notesSlide3.xml"/><Relationship Id="rId10" Type="http://schemas.openxmlformats.org/officeDocument/2006/relationships/image" Target="../media/image34.png"/><Relationship Id="rId4" Type="http://schemas.openxmlformats.org/officeDocument/2006/relationships/slideLayout" Target="../slideLayouts/slideLayout30.xml"/><Relationship Id="rId9"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6.xml"/><Relationship Id="rId6" Type="http://schemas.openxmlformats.org/officeDocument/2006/relationships/image" Target="../media/image28.png"/><Relationship Id="rId5" Type="http://schemas.openxmlformats.org/officeDocument/2006/relationships/notesSlide" Target="../notesSlides/notesSlide4.xml"/><Relationship Id="rId4"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30.xml"/><Relationship Id="rId7" Type="http://schemas.openxmlformats.org/officeDocument/2006/relationships/image" Target="../media/image38.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notesSlide" Target="../notesSlides/notesSlide5.xml"/><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30.xml"/><Relationship Id="rId7" Type="http://schemas.openxmlformats.org/officeDocument/2006/relationships/image" Target="../media/image41.jpe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8.jpeg"/><Relationship Id="rId5" Type="http://schemas.openxmlformats.org/officeDocument/2006/relationships/image" Target="../media/image40.jpeg"/><Relationship Id="rId4" Type="http://schemas.openxmlformats.org/officeDocument/2006/relationships/notesSlide" Target="../notesSlides/notesSlide6.xml"/><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audio" Target="../media/media9.m4a"/><Relationship Id="rId7" Type="http://schemas.openxmlformats.org/officeDocument/2006/relationships/image" Target="../media/image43.jpeg"/><Relationship Id="rId2" Type="http://schemas.microsoft.com/office/2007/relationships/media" Target="../media/media9.m4a"/><Relationship Id="rId1" Type="http://schemas.openxmlformats.org/officeDocument/2006/relationships/tags" Target="../tags/tag7.xml"/><Relationship Id="rId6" Type="http://schemas.openxmlformats.org/officeDocument/2006/relationships/image" Target="../media/image42.jpeg"/><Relationship Id="rId11" Type="http://schemas.openxmlformats.org/officeDocument/2006/relationships/image" Target="../media/image28.png"/><Relationship Id="rId5" Type="http://schemas.openxmlformats.org/officeDocument/2006/relationships/notesSlide" Target="../notesSlides/notesSlide7.xml"/><Relationship Id="rId10" Type="http://schemas.openxmlformats.org/officeDocument/2006/relationships/image" Target="../media/image46.jpeg"/><Relationship Id="rId4" Type="http://schemas.openxmlformats.org/officeDocument/2006/relationships/slideLayout" Target="../slideLayouts/slideLayout30.xml"/><Relationship Id="rId9" Type="http://schemas.openxmlformats.org/officeDocument/2006/relationships/image" Target="../media/image4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B9CF8-AB2F-DBC9-440A-39403CF88221}"/>
              </a:ext>
            </a:extLst>
          </p:cNvPr>
          <p:cNvSpPr>
            <a:spLocks noGrp="1"/>
          </p:cNvSpPr>
          <p:nvPr>
            <p:ph type="ctrTitle"/>
          </p:nvPr>
        </p:nvSpPr>
        <p:spPr/>
        <p:txBody>
          <a:bodyPr>
            <a:normAutofit fontScale="90000"/>
          </a:bodyPr>
          <a:lstStyle/>
          <a:p>
            <a:r>
              <a:rPr lang="en-US" dirty="0">
                <a:latin typeface="Georgia" panose="02040502050405020303" pitchFamily="18" charset="0"/>
              </a:rPr>
              <a:t>November research training trip</a:t>
            </a:r>
          </a:p>
        </p:txBody>
      </p:sp>
      <p:sp>
        <p:nvSpPr>
          <p:cNvPr id="3" name="Subtitle 2">
            <a:extLst>
              <a:ext uri="{FF2B5EF4-FFF2-40B4-BE49-F238E27FC236}">
                <a16:creationId xmlns:a16="http://schemas.microsoft.com/office/drawing/2014/main" id="{A999A722-2A8D-F5B5-E171-A30DCBD8E708}"/>
              </a:ext>
            </a:extLst>
          </p:cNvPr>
          <p:cNvSpPr>
            <a:spLocks noGrp="1"/>
          </p:cNvSpPr>
          <p:nvPr>
            <p:ph type="subTitle" idx="1"/>
          </p:nvPr>
        </p:nvSpPr>
        <p:spPr/>
        <p:txBody>
          <a:bodyPr/>
          <a:lstStyle/>
          <a:p>
            <a:r>
              <a:rPr lang="en-US" dirty="0"/>
              <a:t>George Wadsworth</a:t>
            </a:r>
          </a:p>
        </p:txBody>
      </p:sp>
      <p:pic>
        <p:nvPicPr>
          <p:cNvPr id="1026" name="Picture 2" descr="University of Rochester - 2 Students Abducted and found - GuardNet">
            <a:extLst>
              <a:ext uri="{FF2B5EF4-FFF2-40B4-BE49-F238E27FC236}">
                <a16:creationId xmlns:a16="http://schemas.microsoft.com/office/drawing/2014/main" id="{5C76F92F-5DB4-7166-1A48-7C606FA6AC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24014" y="5207968"/>
            <a:ext cx="1905558" cy="152926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45DC3120-BF96-7846-5EE1-DD5EC1916CAF}"/>
              </a:ext>
            </a:extLst>
          </p:cNvPr>
          <p:cNvPicPr>
            <a:picLocks noChangeAspect="1"/>
          </p:cNvPicPr>
          <p:nvPr/>
        </p:nvPicPr>
        <p:blipFill>
          <a:blip r:embed="rId6"/>
          <a:stretch>
            <a:fillRect/>
          </a:stretch>
        </p:blipFill>
        <p:spPr>
          <a:xfrm>
            <a:off x="1" y="-7454"/>
            <a:ext cx="12192000" cy="6865454"/>
          </a:xfrm>
          <a:prstGeom prst="rect">
            <a:avLst/>
          </a:prstGeom>
        </p:spPr>
      </p:pic>
      <p:pic>
        <p:nvPicPr>
          <p:cNvPr id="19" name="Audio 18">
            <a:hlinkClick r:id="" action="ppaction://media"/>
            <a:extLst>
              <a:ext uri="{FF2B5EF4-FFF2-40B4-BE49-F238E27FC236}">
                <a16:creationId xmlns:a16="http://schemas.microsoft.com/office/drawing/2014/main" id="{05981B3E-A62D-76DB-C0E4-352F2EB6876F}"/>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708241130"/>
      </p:ext>
    </p:extLst>
  </p:cSld>
  <p:clrMapOvr>
    <a:masterClrMapping/>
  </p:clrMapOvr>
  <mc:AlternateContent xmlns:mc="http://schemas.openxmlformats.org/markup-compatibility/2006">
    <mc:Choice xmlns:p14="http://schemas.microsoft.com/office/powerpoint/2010/main" Requires="p14">
      <p:transition spd="med" p14:dur="700" advTm="70032">
        <p:fade/>
      </p:transition>
    </mc:Choice>
    <mc:Fallback>
      <p:transition spd="med" advTm="7003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1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992038" y="5385"/>
            <a:ext cx="11128075" cy="1245445"/>
          </a:xfrm>
        </p:spPr>
        <p:txBody>
          <a:bodyPr>
            <a:normAutofit/>
          </a:bodyPr>
          <a:lstStyle/>
          <a:p>
            <a:r>
              <a:rPr lang="en-US" dirty="0">
                <a:latin typeface="Georgia" panose="02040502050405020303" pitchFamily="18" charset="0"/>
              </a:rPr>
              <a:t>Co-culture – lessons learnt </a:t>
            </a:r>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10</a:t>
            </a:fld>
            <a:endParaRPr lang="en-US" dirty="0"/>
          </a:p>
        </p:txBody>
      </p:sp>
      <p:pic>
        <p:nvPicPr>
          <p:cNvPr id="3" name="Picture 2">
            <a:extLst>
              <a:ext uri="{FF2B5EF4-FFF2-40B4-BE49-F238E27FC236}">
                <a16:creationId xmlns:a16="http://schemas.microsoft.com/office/drawing/2014/main" id="{CE75C1AB-63CD-B6F5-3E33-F139B0629EB3}"/>
              </a:ext>
            </a:extLst>
          </p:cNvPr>
          <p:cNvPicPr>
            <a:picLocks noChangeAspect="1"/>
          </p:cNvPicPr>
          <p:nvPr/>
        </p:nvPicPr>
        <p:blipFill rotWithShape="1">
          <a:blip r:embed="rId6"/>
          <a:srcRect l="27261" t="5428" r="17165"/>
          <a:stretch/>
        </p:blipFill>
        <p:spPr>
          <a:xfrm>
            <a:off x="2067802" y="1464012"/>
            <a:ext cx="2079883" cy="5309090"/>
          </a:xfrm>
          <a:prstGeom prst="rect">
            <a:avLst/>
          </a:prstGeom>
        </p:spPr>
      </p:pic>
      <p:sp>
        <p:nvSpPr>
          <p:cNvPr id="10" name="TextBox 9">
            <a:extLst>
              <a:ext uri="{FF2B5EF4-FFF2-40B4-BE49-F238E27FC236}">
                <a16:creationId xmlns:a16="http://schemas.microsoft.com/office/drawing/2014/main" id="{2A4E38C4-5ACC-10E4-AE9C-717E1A6630E0}"/>
              </a:ext>
            </a:extLst>
          </p:cNvPr>
          <p:cNvSpPr txBox="1"/>
          <p:nvPr/>
        </p:nvSpPr>
        <p:spPr>
          <a:xfrm>
            <a:off x="6548741" y="2745071"/>
            <a:ext cx="5166967" cy="2031325"/>
          </a:xfrm>
          <a:prstGeom prst="rect">
            <a:avLst/>
          </a:prstGeom>
          <a:noFill/>
        </p:spPr>
        <p:txBody>
          <a:bodyPr wrap="square" rtlCol="0">
            <a:spAutoFit/>
          </a:bodyPr>
          <a:lstStyle/>
          <a:p>
            <a:pPr marL="285750" indent="-285750">
              <a:buFont typeface="Arial" panose="020B0604020202020204" pitchFamily="34" charset="0"/>
              <a:buChar char="•"/>
            </a:pPr>
            <a:r>
              <a:rPr lang="en-GB" dirty="0"/>
              <a:t>HUVEC cells seeding into the bottom channel</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Large scratches from bottom of the devices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Care must be taken when ensuring bottom channel (component 2) in properly adhered to component 1</a:t>
            </a:r>
          </a:p>
        </p:txBody>
      </p:sp>
      <p:pic>
        <p:nvPicPr>
          <p:cNvPr id="9" name="Audio 8">
            <a:hlinkClick r:id="" action="ppaction://media"/>
            <a:extLst>
              <a:ext uri="{FF2B5EF4-FFF2-40B4-BE49-F238E27FC236}">
                <a16:creationId xmlns:a16="http://schemas.microsoft.com/office/drawing/2014/main" id="{27CDA6A4-7C48-FC01-56A3-4C4B6568A4A6}"/>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3241487091"/>
      </p:ext>
    </p:extLst>
  </p:cSld>
  <p:clrMapOvr>
    <a:masterClrMapping/>
  </p:clrMapOvr>
  <mc:AlternateContent xmlns:mc="http://schemas.openxmlformats.org/markup-compatibility/2006">
    <mc:Choice xmlns:p14="http://schemas.microsoft.com/office/powerpoint/2010/main" Requires="p14">
      <p:transition spd="med" p14:dur="700" advTm="50297">
        <p:fade/>
      </p:transition>
    </mc:Choice>
    <mc:Fallback>
      <p:transition spd="med" advTm="5029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9"/>
                </p:tgtEl>
              </p:cMediaNode>
            </p:audio>
          </p:childTnLst>
        </p:cTn>
      </p:par>
    </p:tnLst>
    <p:bldLst>
      <p:bldP spid="10" grpId="0"/>
    </p:bldLst>
  </p:timing>
  <p:extLst>
    <p:ext uri="{3A86A75C-4F4B-4683-9AE1-C65F6400EC91}">
      <p14:laserTraceLst xmlns:p14="http://schemas.microsoft.com/office/powerpoint/2010/main">
        <p14:tracePtLst>
          <p14:tracePt t="6660" x="5991225" y="4649788"/>
          <p14:tracePt t="6666" x="5807075" y="4532313"/>
          <p14:tracePt t="6675" x="5605463" y="4424363"/>
          <p14:tracePt t="6696" x="4824413" y="3870325"/>
          <p14:tracePt t="6710" x="4313238" y="3508375"/>
          <p14:tracePt t="6725" x="3943350" y="3240088"/>
          <p14:tracePt t="6746" x="3565525" y="2997200"/>
          <p14:tracePt t="6759" x="3490913" y="2946400"/>
          <p14:tracePt t="6760" x="3424238" y="2905125"/>
          <p14:tracePt t="6775" x="3340100" y="2846388"/>
          <p14:tracePt t="6795" x="3230563" y="2744788"/>
          <p14:tracePt t="6809" x="3179763" y="2652713"/>
          <p14:tracePt t="6825" x="3146425" y="2586038"/>
          <p14:tracePt t="6842" x="3121025" y="2543175"/>
          <p14:tracePt t="6859" x="3113088" y="2535238"/>
          <p14:tracePt t="6877" x="3113088" y="2527300"/>
          <p14:tracePt t="6930" x="3113088" y="2517775"/>
          <p14:tracePt t="7059" x="3113088" y="2509838"/>
          <p14:tracePt t="7064" x="3105150" y="2501900"/>
          <p14:tracePt t="7076" x="3095625" y="2501900"/>
          <p14:tracePt t="7094" x="3028950" y="2468563"/>
          <p14:tracePt t="7094" x="2978150" y="2443163"/>
          <p14:tracePt t="7108" x="2919413" y="2425700"/>
          <p14:tracePt t="7126" x="2878138" y="2417763"/>
          <p14:tracePt t="7144" x="2836863" y="2417763"/>
          <p14:tracePt t="7158" x="2819400" y="2443163"/>
          <p14:tracePt t="7176" x="2819400" y="2484438"/>
          <p14:tracePt t="7193" x="2819400" y="2644775"/>
          <p14:tracePt t="7208" x="2811463" y="2803525"/>
          <p14:tracePt t="7225" x="2801938" y="2954338"/>
          <p14:tracePt t="7242" x="2786063" y="3114675"/>
          <p14:tracePt t="7243" x="2786063" y="3232150"/>
          <p14:tracePt t="7258" x="2786063" y="3382963"/>
          <p14:tracePt t="7275" x="2794000" y="3541713"/>
          <p14:tracePt t="7292" x="2801938" y="3684588"/>
          <p14:tracePt t="7293" x="2801938" y="3717925"/>
          <p14:tracePt t="7308" x="2801938" y="3827463"/>
          <p14:tracePt t="7325" x="2811463" y="3894138"/>
          <p14:tracePt t="7342" x="2819400" y="3937000"/>
          <p14:tracePt t="7343" x="2819400" y="3944938"/>
          <p14:tracePt t="7359" x="2827338" y="3995738"/>
          <p14:tracePt t="7375" x="2836863" y="4054475"/>
          <p14:tracePt t="7376" x="2836863" y="4095750"/>
          <p14:tracePt t="7393" x="2860675" y="4138613"/>
          <p14:tracePt t="7394" x="2870200" y="4213225"/>
          <p14:tracePt t="7407" x="2886075" y="4381500"/>
          <p14:tracePt t="7425" x="2903538" y="4483100"/>
          <p14:tracePt t="7426" x="2911475" y="4506913"/>
          <p14:tracePt t="9288" x="3154363" y="4483100"/>
          <p14:tracePt t="9295" x="3330575" y="4448175"/>
          <p14:tracePt t="9307" x="3600450" y="4389438"/>
          <p14:tracePt t="9323" x="3952875" y="4281488"/>
          <p14:tracePt t="9324" x="4035425" y="4248150"/>
          <p14:tracePt t="9341" x="4162425" y="4179888"/>
          <p14:tracePt t="9357" x="4221163" y="4138613"/>
          <p14:tracePt t="9373" x="4270375" y="4062413"/>
          <p14:tracePt t="9374" x="4287838" y="3995738"/>
          <p14:tracePt t="9390" x="4305300" y="3819525"/>
          <p14:tracePt t="9406" x="4305300" y="3684588"/>
          <p14:tracePt t="9423" x="4295775" y="3609975"/>
          <p14:tracePt t="9423" x="4287838" y="3584575"/>
          <p14:tracePt t="9440" x="4270375" y="3559175"/>
          <p14:tracePt t="9456" x="4246563" y="3533775"/>
          <p14:tracePt t="9477" x="4211638" y="3508375"/>
          <p14:tracePt t="9490" x="4187825" y="3482975"/>
          <p14:tracePt t="9508" x="4162425" y="3467100"/>
          <p14:tracePt t="9526" x="4152900" y="3467100"/>
          <p14:tracePt t="9541" x="4152900" y="3459163"/>
          <p14:tracePt t="9557" x="4144963" y="3459163"/>
          <p14:tracePt t="9822" x="4221163" y="3459163"/>
          <p14:tracePt t="9828" x="4338638" y="3467100"/>
          <p14:tracePt t="9840" x="4456113" y="3482975"/>
          <p14:tracePt t="9856" x="4632325" y="3500438"/>
          <p14:tracePt t="9857" x="4706938" y="3508375"/>
          <p14:tracePt t="9875" x="4849813" y="3525838"/>
          <p14:tracePt t="9892" x="5033963" y="3551238"/>
          <p14:tracePt t="9906" x="5092700" y="3559175"/>
          <p14:tracePt t="9907" x="5127625" y="3559175"/>
          <p14:tracePt t="9925" x="5202238" y="3559175"/>
          <p14:tracePt t="9940" x="5253038" y="3559175"/>
          <p14:tracePt t="10561" x="5386388" y="3559175"/>
          <p14:tracePt t="10566" x="5738813" y="3533775"/>
          <p14:tracePt t="10573" x="5957888" y="3533775"/>
          <p14:tracePt t="10590" x="6586538" y="3475038"/>
          <p14:tracePt t="10605" x="7207250" y="3424238"/>
          <p14:tracePt t="10623" x="7694613" y="3408363"/>
          <p14:tracePt t="10624" x="7954963" y="3390900"/>
          <p14:tracePt t="10640" x="8197850" y="3375025"/>
          <p14:tracePt t="10655" x="8440738" y="3340100"/>
          <p14:tracePt t="10673" x="8583613" y="3306763"/>
          <p14:tracePt t="10674" x="8642350" y="3290888"/>
          <p14:tracePt t="10689" x="8659813" y="3290888"/>
          <p14:tracePt t="10881" x="8726488" y="3306763"/>
          <p14:tracePt t="10886" x="8877300" y="3382963"/>
          <p14:tracePt t="10893" x="8961438" y="3424238"/>
          <p14:tracePt t="10905" x="9061450" y="3467100"/>
          <p14:tracePt t="10922" x="9237663" y="3517900"/>
          <p14:tracePt t="10940" x="9272588" y="3533775"/>
          <p14:tracePt t="10956" x="9280525" y="3533775"/>
          <p14:tracePt t="10979" x="9272588" y="3533775"/>
          <p14:tracePt t="10987" x="9120188" y="3508375"/>
          <p14:tracePt t="11005" x="8516938" y="3375025"/>
          <p14:tracePt t="11022" x="7778750" y="3232150"/>
          <p14:tracePt t="11022" x="7408863" y="3163888"/>
          <p14:tracePt t="11039" x="6604000" y="3038475"/>
          <p14:tracePt t="11055" x="6057900" y="2971800"/>
          <p14:tracePt t="11073" x="5773738" y="2946400"/>
          <p14:tracePt t="11074" x="5715000" y="2946400"/>
          <p14:tracePt t="11090" x="5672138" y="2946400"/>
          <p14:tracePt t="11105" x="5656263" y="2946400"/>
          <p14:tracePt t="11106" x="5646738" y="2946400"/>
          <p14:tracePt t="11321" x="5597525" y="3038475"/>
          <p14:tracePt t="11327" x="5546725" y="3122613"/>
          <p14:tracePt t="11340" x="5503863" y="3198813"/>
          <p14:tracePt t="11341" x="5487988" y="3240088"/>
          <p14:tracePt t="11356" x="5480050" y="3273425"/>
          <p14:tracePt t="11371" x="5454650" y="3449638"/>
          <p14:tracePt t="11389" x="5445125" y="3760788"/>
          <p14:tracePt t="11404" x="5445125" y="3929063"/>
          <p14:tracePt t="11405" x="5454650" y="3995738"/>
          <p14:tracePt t="11420" x="5480050" y="4146550"/>
          <p14:tracePt t="11438" x="5538788" y="4306888"/>
          <p14:tracePt t="11455" x="5588000" y="4448175"/>
          <p14:tracePt t="11455" x="5605463" y="4491038"/>
          <p14:tracePt t="11471" x="5638800" y="4600575"/>
          <p14:tracePt t="11490" x="5664200" y="4692650"/>
          <p14:tracePt t="11490" x="5672138" y="4718050"/>
          <p14:tracePt t="11504" x="5680075" y="4743450"/>
          <p14:tracePt t="11505" x="5680075" y="4759325"/>
          <p14:tracePt t="12095" x="5815013" y="4708525"/>
          <p14:tracePt t="12101" x="5973763" y="4624388"/>
          <p14:tracePt t="12108" x="6100763" y="4541838"/>
          <p14:tracePt t="12120" x="6226175" y="4465638"/>
          <p14:tracePt t="12121" x="6318250" y="4406900"/>
          <p14:tracePt t="12139" x="6410325" y="4330700"/>
          <p14:tracePt t="12140" x="6477000" y="4281488"/>
          <p14:tracePt t="12154" x="6578600" y="4179888"/>
          <p14:tracePt t="12170" x="6619875" y="4130675"/>
          <p14:tracePt t="12171" x="6637338" y="4113213"/>
          <p14:tracePt t="12187" x="6645275" y="4095750"/>
          <p14:tracePt t="12203" x="6645275" y="4087813"/>
          <p14:tracePt t="12221" x="6645275" y="4079875"/>
          <p14:tracePt t="12237" x="6604000" y="4062413"/>
          <p14:tracePt t="12253" x="6427788" y="4037013"/>
          <p14:tracePt t="12271" x="6108700" y="4029075"/>
          <p14:tracePt t="12272" x="5973763" y="4021138"/>
          <p14:tracePt t="12287" x="5764213" y="3995738"/>
          <p14:tracePt t="12288" x="5588000" y="3970338"/>
          <p14:tracePt t="12303" x="5127625" y="3860800"/>
          <p14:tracePt t="12321" x="4540250" y="3694113"/>
          <p14:tracePt t="12337" x="4321175" y="3643313"/>
          <p14:tracePt t="12340" x="4152900" y="3567113"/>
          <p14:tracePt t="12356" x="3825875" y="3416300"/>
          <p14:tracePt t="12357" x="3733800" y="3357563"/>
          <p14:tracePt t="12371" x="3541713" y="3206750"/>
          <p14:tracePt t="12387" x="3473450" y="3148013"/>
          <p14:tracePt t="12389" x="3414713" y="3097213"/>
          <p14:tracePt t="12405" x="3330575" y="2987675"/>
          <p14:tracePt t="12406" x="3297238" y="2946400"/>
          <p14:tracePt t="12420" x="3255963" y="2905125"/>
          <p14:tracePt t="12436" x="3248025" y="2895600"/>
          <p14:tracePt t="12792" x="3230563" y="2895600"/>
          <p14:tracePt t="12799" x="3205163" y="2895600"/>
          <p14:tracePt t="12806" x="3179763" y="2895600"/>
          <p14:tracePt t="12821" x="3130550" y="2895600"/>
          <p14:tracePt t="12837" x="3071813" y="2913063"/>
          <p14:tracePt t="12856" x="3013075" y="2928938"/>
          <p14:tracePt t="12871" x="2978150" y="2946400"/>
          <p14:tracePt t="12887" x="2962275" y="2954338"/>
          <p14:tracePt t="12905" x="2886075" y="3148013"/>
          <p14:tracePt t="12919" x="2836863" y="3541713"/>
          <p14:tracePt t="12937" x="2836863" y="3944938"/>
          <p14:tracePt t="12955" x="2852738" y="4700588"/>
          <p14:tracePt t="12969" x="2878138" y="5129213"/>
          <p14:tracePt t="12986" x="2895600" y="5591175"/>
          <p14:tracePt t="13006" x="2895600" y="6211888"/>
          <p14:tracePt t="13019" x="2895600" y="6413500"/>
          <p14:tracePt t="13036" x="2895600" y="6556375"/>
          <p14:tracePt t="13053" x="2895600" y="6648450"/>
          <p14:tracePt t="13053" x="2895600" y="6673850"/>
          <p14:tracePt t="13070" x="2895600" y="6689725"/>
          <p14:tracePt t="13288" x="2962275" y="6505575"/>
          <p14:tracePt t="13295" x="3003550" y="6321425"/>
          <p14:tracePt t="13306" x="3071813" y="5969000"/>
          <p14:tracePt t="13319" x="3171825" y="5364163"/>
          <p14:tracePt t="13337" x="3248025" y="4675188"/>
          <p14:tracePt t="13339" x="3289300" y="4264025"/>
          <p14:tracePt t="13354" x="3330575" y="3811588"/>
          <p14:tracePt t="13356" x="3389313" y="3306763"/>
          <p14:tracePt t="13368" x="3498850" y="2300288"/>
          <p14:tracePt t="13386" x="3582988" y="1519238"/>
          <p14:tracePt t="13387" x="3582988" y="1376363"/>
          <p14:tracePt t="13402" x="3582988" y="1243013"/>
          <p14:tracePt t="13403" x="3575050" y="1200150"/>
          <p14:tracePt t="13419" x="3565525" y="1149350"/>
          <p14:tracePt t="13437" x="3549650" y="1133475"/>
          <p14:tracePt t="13452" x="3541713" y="1125538"/>
          <p14:tracePt t="13508" x="3532188" y="1125538"/>
          <p14:tracePt t="13522" x="3532188" y="1133475"/>
          <p14:tracePt t="13536" x="3524250" y="1133475"/>
          <p14:tracePt t="13543" x="3524250" y="1141413"/>
          <p14:tracePt t="13554" x="3524250" y="1149350"/>
          <p14:tracePt t="13570" x="3524250" y="1158875"/>
          <p14:tracePt t="13585" x="3524250" y="1166813"/>
          <p14:tracePt t="13586" x="3524250" y="1174750"/>
          <p14:tracePt t="13604" x="3516313" y="1184275"/>
          <p14:tracePt t="13619" x="3506788" y="1192213"/>
          <p14:tracePt t="13621" x="3490913" y="1225550"/>
          <p14:tracePt t="13635" x="3448050" y="1301750"/>
          <p14:tracePt t="13636" x="3398838" y="1401763"/>
          <p14:tracePt t="13654" x="3248025" y="1695450"/>
          <p14:tracePt t="13669" x="3121025" y="2022475"/>
          <p14:tracePt t="13685" x="2944813" y="2468563"/>
          <p14:tracePt t="13686" x="2903538" y="2619375"/>
          <p14:tracePt t="13704" x="2778125" y="3038475"/>
          <p14:tracePt t="13719" x="2668588" y="3433763"/>
          <p14:tracePt t="13736" x="2601913" y="3819525"/>
          <p14:tracePt t="13736" x="2566988" y="4037013"/>
          <p14:tracePt t="13754" x="2543175" y="4465638"/>
          <p14:tracePt t="13770" x="2543175" y="4810125"/>
          <p14:tracePt t="13770" x="2543175" y="4953000"/>
          <p14:tracePt t="13785" x="2543175" y="5045075"/>
          <p14:tracePt t="13786" x="2543175" y="5137150"/>
          <p14:tracePt t="13802" x="2543175" y="5272088"/>
          <p14:tracePt t="13820" x="2543175" y="5372100"/>
          <p14:tracePt t="13820" x="2543175" y="5430838"/>
          <p14:tracePt t="13836" x="2543175" y="5473700"/>
          <p14:tracePt t="13836" x="2525713" y="5514975"/>
          <p14:tracePt t="13851" x="2508250" y="5614988"/>
          <p14:tracePt t="13869" x="2484438" y="5724525"/>
          <p14:tracePt t="13885" x="2466975" y="5834063"/>
          <p14:tracePt t="13902" x="2449513" y="5908675"/>
          <p14:tracePt t="13920" x="2449513" y="5926138"/>
          <p14:tracePt t="13935" x="2449513" y="5934075"/>
          <p14:tracePt t="13954" x="2449513" y="5951538"/>
          <p14:tracePt t="13977" x="2449513" y="5959475"/>
          <p14:tracePt t="13990" x="2449513" y="5969000"/>
          <p14:tracePt t="14004" x="2459038" y="5969000"/>
          <p14:tracePt t="14007" x="2474913" y="5969000"/>
          <p14:tracePt t="14018" x="2484438" y="5969000"/>
          <p14:tracePt t="14035" x="2592388" y="5951538"/>
          <p14:tracePt t="14055" x="2786063" y="5716588"/>
          <p14:tracePt t="14069" x="2911475" y="5497513"/>
          <p14:tracePt t="14070" x="3028950" y="5187950"/>
          <p14:tracePt t="14085" x="3248025" y="4473575"/>
          <p14:tracePt t="14105" x="3482975" y="3173413"/>
          <p14:tracePt t="14119" x="3524250" y="2711450"/>
          <p14:tracePt t="14120" x="3549650" y="2233613"/>
          <p14:tracePt t="14135" x="3549650" y="1511300"/>
          <p14:tracePt t="14154" x="3541713" y="1100138"/>
          <p14:tracePt t="14155" x="3532188" y="982663"/>
          <p14:tracePt t="14169" x="3506788" y="898525"/>
          <p14:tracePt t="14169" x="3482975" y="814388"/>
          <p14:tracePt t="14185" x="3448050" y="722313"/>
          <p14:tracePt t="14202" x="3424238" y="688975"/>
          <p14:tracePt t="14219" x="3389313" y="654050"/>
          <p14:tracePt t="14219" x="3365500" y="654050"/>
          <p14:tracePt t="14235" x="3340100" y="646113"/>
          <p14:tracePt t="14252" x="3314700" y="646113"/>
          <p14:tracePt t="14269" x="3281363" y="671513"/>
          <p14:tracePt t="14284" x="3255963" y="747713"/>
          <p14:tracePt t="14302" x="3205163" y="865188"/>
          <p14:tracePt t="14303" x="3171825" y="973138"/>
          <p14:tracePt t="14319" x="3121025" y="1184275"/>
          <p14:tracePt t="14334" x="3046413" y="1485900"/>
          <p14:tracePt t="14354" x="3003550" y="1746250"/>
          <p14:tracePt t="14355" x="2970213" y="1905000"/>
          <p14:tracePt t="14369" x="2936875" y="2139950"/>
          <p14:tracePt t="14384" x="2903538" y="2384425"/>
          <p14:tracePt t="14404" x="2886075" y="2601913"/>
          <p14:tracePt t="14419" x="2860675" y="3055938"/>
          <p14:tracePt t="14436" x="2860675" y="3324225"/>
          <p14:tracePt t="14454" x="2860675" y="3659188"/>
          <p14:tracePt t="14455" x="2860675" y="3786188"/>
          <p14:tracePt t="14469" x="2860675" y="3919538"/>
          <p14:tracePt t="14469" x="2860675" y="4011613"/>
          <p14:tracePt t="14486" x="2878138" y="4238625"/>
          <p14:tracePt t="14501" x="2886075" y="4440238"/>
          <p14:tracePt t="14504" x="2895600" y="4532313"/>
          <p14:tracePt t="14518" x="2895600" y="4684713"/>
          <p14:tracePt t="14535" x="2895600" y="4776788"/>
          <p14:tracePt t="14551" x="2895600" y="4792663"/>
          <p14:tracePt t="14796" x="2886075" y="4902200"/>
          <p14:tracePt t="14807" x="2852738" y="5060950"/>
          <p14:tracePt t="14807" x="2827338" y="5237163"/>
          <p14:tracePt t="14816" x="2794000" y="5380038"/>
          <p14:tracePt t="14836" x="2752725" y="5699125"/>
          <p14:tracePt t="14851" x="2743200" y="5775325"/>
          <p14:tracePt t="14854" x="2727325" y="5842000"/>
          <p14:tracePt t="14869" x="2701925" y="5976938"/>
          <p14:tracePt t="14886" x="2676525" y="6178550"/>
          <p14:tracePt t="14901" x="2668588" y="6237288"/>
          <p14:tracePt t="14904" x="2660650" y="6303963"/>
          <p14:tracePt t="14917" x="2651125" y="6413500"/>
          <p14:tracePt t="14936" x="2651125" y="6513513"/>
          <p14:tracePt t="14951" x="2651125" y="6538913"/>
          <p14:tracePt t="14953" x="2651125" y="6556375"/>
          <p14:tracePt t="14967" x="2651125" y="6581775"/>
          <p14:tracePt t="14984" x="2651125" y="6597650"/>
          <p14:tracePt t="15001" x="2651125" y="6605588"/>
          <p14:tracePt t="15018" x="2651125" y="6615113"/>
          <p14:tracePt t="15036" x="2643188" y="6623050"/>
          <p14:tracePt t="15051" x="2643188" y="6630988"/>
          <p14:tracePt t="15054" x="2635250" y="6648450"/>
          <p14:tracePt t="15069" x="2617788" y="6707188"/>
          <p14:tracePt t="15085" x="2592388" y="6781800"/>
          <p14:tracePt t="15101" x="2584450" y="6791325"/>
          <p14:tracePt t="15484" x="2584450" y="6773863"/>
          <p14:tracePt t="15490" x="2584450" y="6732588"/>
          <p14:tracePt t="15500" x="2584450" y="6707188"/>
          <p14:tracePt t="15519" x="2584450" y="6656388"/>
          <p14:tracePt t="15520" x="2584450" y="6630988"/>
          <p14:tracePt t="15533" x="2584450" y="6572250"/>
          <p14:tracePt t="15550" x="2601913" y="6505575"/>
          <p14:tracePt t="15567" x="2609850" y="6413500"/>
          <p14:tracePt t="15568" x="2609850" y="6370638"/>
          <p14:tracePt t="15583" x="2609850" y="6270625"/>
          <p14:tracePt t="15601" x="2609850" y="6169025"/>
          <p14:tracePt t="15618" x="2609850" y="6069013"/>
          <p14:tracePt t="15620" x="2609850" y="6010275"/>
          <p14:tracePt t="15636" x="2609850" y="5867400"/>
          <p14:tracePt t="15651" x="2609850" y="5716588"/>
          <p14:tracePt t="15668" x="2609850" y="5591175"/>
          <p14:tracePt t="15670" x="2609850" y="5548313"/>
          <p14:tracePt t="15685" x="2609850" y="5522913"/>
          <p14:tracePt t="15700" x="2609850" y="5507038"/>
          <p14:tracePt t="15717" x="2609850" y="5473700"/>
          <p14:tracePt t="15718" x="2609850" y="5405438"/>
          <p14:tracePt t="15736" x="2625725" y="5213350"/>
          <p14:tracePt t="15752" x="2668588" y="5027613"/>
          <p14:tracePt t="15753" x="2676525" y="4960938"/>
          <p14:tracePt t="15767" x="2693988" y="4876800"/>
          <p14:tracePt t="15768" x="2693988" y="4810125"/>
          <p14:tracePt t="15786" x="2719388" y="4725988"/>
          <p14:tracePt t="15800" x="2727325" y="4649788"/>
          <p14:tracePt t="15818" x="2752725" y="4524375"/>
          <p14:tracePt t="15836" x="2760663" y="4483100"/>
          <p14:tracePt t="16165" x="2760663" y="4440238"/>
          <p14:tracePt t="16173" x="2760663" y="4389438"/>
          <p14:tracePt t="16187" x="2760663" y="4306888"/>
          <p14:tracePt t="16200" x="2760663" y="4271963"/>
          <p14:tracePt t="16201" x="2760663" y="4230688"/>
          <p14:tracePt t="16216" x="2760663" y="4179888"/>
          <p14:tracePt t="16236" x="2760663" y="4087813"/>
          <p14:tracePt t="16250" x="2760663" y="4054475"/>
          <p14:tracePt t="16251" x="2760663" y="4011613"/>
          <p14:tracePt t="16266" x="2760663" y="3929063"/>
          <p14:tracePt t="16283" x="2760663" y="3860800"/>
          <p14:tracePt t="16300" x="2768600" y="3752850"/>
          <p14:tracePt t="16300" x="2768600" y="3684588"/>
          <p14:tracePt t="16316" x="2778125" y="3551238"/>
          <p14:tracePt t="16333" x="2778125" y="3416300"/>
          <p14:tracePt t="16351" x="2786063" y="3206750"/>
          <p14:tracePt t="16366" x="2786063" y="3089275"/>
          <p14:tracePt t="16383" x="2786063" y="3005138"/>
          <p14:tracePt t="16401" x="2786063" y="2938463"/>
          <p14:tracePt t="16401" x="2786063" y="2905125"/>
          <p14:tracePt t="16416" x="2786063" y="2820988"/>
          <p14:tracePt t="16436" x="2786063" y="2660650"/>
          <p14:tracePt t="16450" x="2786063" y="2593975"/>
          <p14:tracePt t="16451" x="2786063" y="2527300"/>
          <p14:tracePt t="16466" x="2786063" y="2409825"/>
          <p14:tracePt t="16485" x="2786063" y="2292350"/>
          <p14:tracePt t="16500" x="2786063" y="2241550"/>
          <p14:tracePt t="16516" x="2786063" y="2173288"/>
          <p14:tracePt t="16535" x="2794000" y="2032000"/>
          <p14:tracePt t="16550" x="2794000" y="1981200"/>
          <p14:tracePt t="16784" x="2801938" y="1947863"/>
          <p14:tracePt t="16791" x="2811463" y="1897063"/>
          <p14:tracePt t="16799" x="2811463" y="1855788"/>
          <p14:tracePt t="16816" x="2827338" y="1771650"/>
          <p14:tracePt t="16818" x="2836863" y="1738313"/>
          <p14:tracePt t="16835" x="2844800" y="1662113"/>
          <p14:tracePt t="16849" x="2860675" y="1620838"/>
          <p14:tracePt t="16866" x="2870200" y="1577975"/>
          <p14:tracePt t="16885" x="2878138" y="1536700"/>
          <p14:tracePt t="16899" x="2878138" y="1511300"/>
          <p14:tracePt t="16916" x="2878138" y="1501775"/>
          <p14:tracePt t="16936" x="2886075" y="1493838"/>
          <p14:tracePt t="16951" x="2911475" y="1477963"/>
          <p14:tracePt t="16967" x="2936875" y="1452563"/>
          <p14:tracePt t="16967" x="2962275" y="1435100"/>
          <p14:tracePt t="16985" x="2987675" y="1427163"/>
          <p14:tracePt t="16986" x="3013075" y="1401763"/>
          <p14:tracePt t="16999" x="3054350" y="1384300"/>
          <p14:tracePt t="17017" x="3079750" y="1384300"/>
          <p14:tracePt t="17017" x="3087688" y="1384300"/>
          <p14:tracePt t="17034" x="3105150" y="1384300"/>
          <p14:tracePt t="17036" x="3121025" y="1393825"/>
          <p14:tracePt t="17050" x="3138488" y="1427163"/>
          <p14:tracePt t="17066" x="3171825" y="1493838"/>
          <p14:tracePt t="17067" x="3179763" y="1527175"/>
          <p14:tracePt t="17082" x="3179763" y="1562100"/>
          <p14:tracePt t="17083" x="3179763" y="1603375"/>
          <p14:tracePt t="17099" x="3189288" y="1687513"/>
          <p14:tracePt t="17116" x="3189288" y="1797050"/>
          <p14:tracePt t="17117" x="3189288" y="1830388"/>
          <p14:tracePt t="17132" x="3189288" y="1897063"/>
          <p14:tracePt t="17133" x="3189288" y="1938338"/>
          <p14:tracePt t="17150" x="3179763" y="2065338"/>
          <p14:tracePt t="17166" x="3146425" y="2216150"/>
          <p14:tracePt t="17166" x="3138488" y="2292350"/>
          <p14:tracePt t="17182" x="3113088" y="2492375"/>
          <p14:tracePt t="17200" x="3054350" y="2736850"/>
          <p14:tracePt t="17216" x="2995613" y="2979738"/>
          <p14:tracePt t="17216" x="2970213" y="3063875"/>
          <p14:tracePt t="17235" x="2944813" y="3189288"/>
          <p14:tracePt t="17250" x="2919413" y="3214688"/>
          <p14:tracePt t="17250" x="2919413" y="3232150"/>
          <p14:tracePt t="17459" x="2919413" y="3298825"/>
          <p14:tracePt t="17467" x="2919413" y="3349625"/>
          <p14:tracePt t="17482" x="2919413" y="3482975"/>
          <p14:tracePt t="17498" x="2919413" y="3592513"/>
          <p14:tracePt t="17516" x="2928938" y="3702050"/>
          <p14:tracePt t="17516" x="2936875" y="3776663"/>
          <p14:tracePt t="17531" x="2944813" y="3903663"/>
          <p14:tracePt t="17550" x="2944813" y="4003675"/>
          <p14:tracePt t="17551" x="2944813" y="4071938"/>
          <p14:tracePt t="17565" x="2944813" y="4105275"/>
          <p14:tracePt t="17566" x="2944813" y="4179888"/>
          <p14:tracePt t="17582" x="2944813" y="4306888"/>
          <p14:tracePt t="17600" x="2911475" y="4532313"/>
          <p14:tracePt t="17615" x="2895600" y="4743450"/>
          <p14:tracePt t="17635" x="2870200" y="5086350"/>
          <p14:tracePt t="17650" x="2844800" y="5295900"/>
          <p14:tracePt t="17665" x="2836863" y="5380038"/>
          <p14:tracePt t="17686" x="2827338" y="5481638"/>
          <p14:tracePt t="17935" x="2827338" y="5548313"/>
          <p14:tracePt t="17941" x="2827338" y="5632450"/>
          <p14:tracePt t="17949" x="2819400" y="5741988"/>
          <p14:tracePt t="17965" x="2811463" y="5918200"/>
          <p14:tracePt t="17982" x="2801938" y="6119813"/>
          <p14:tracePt t="17983" x="2794000" y="6203950"/>
          <p14:tracePt t="17999" x="2752725" y="6370638"/>
          <p14:tracePt t="18015" x="2727325" y="6538913"/>
          <p14:tracePt t="18034" x="2701925" y="6648450"/>
          <p14:tracePt t="18035" x="2693988" y="6689725"/>
          <p14:tracePt t="18049" x="2684463" y="6740525"/>
          <p14:tracePt t="18049" x="2676525" y="6757988"/>
          <p14:tracePt t="18064" x="2676525" y="6791325"/>
          <p14:tracePt t="18085" x="2668588" y="6807200"/>
          <p14:tracePt t="18099" x="2668588" y="6816725"/>
          <p14:tracePt t="18116" x="2668588" y="6824663"/>
          <p14:tracePt t="18134" x="2668588" y="6832600"/>
          <p14:tracePt t="18418" x="2635250" y="6715125"/>
          <p14:tracePt t="18425" x="2566988" y="6396038"/>
          <p14:tracePt t="18432" x="2525713" y="6161088"/>
          <p14:tracePt t="18449" x="2441575" y="5665788"/>
          <p14:tracePt t="18465" x="2390775" y="5321300"/>
          <p14:tracePt t="18481" x="2349500" y="4994275"/>
          <p14:tracePt t="18499" x="2341563" y="4792663"/>
          <p14:tracePt t="18515" x="2341563" y="4541838"/>
          <p14:tracePt t="18516" x="2349500" y="4373563"/>
          <p14:tracePt t="18531" x="2382838" y="4146550"/>
          <p14:tracePt t="18533" x="2408238" y="3919538"/>
          <p14:tracePt t="18548" x="2466975" y="3375025"/>
          <p14:tracePt t="18565" x="2584450" y="2443163"/>
          <p14:tracePt t="18581" x="2625725" y="2241550"/>
          <p14:tracePt t="18583" x="2643188" y="2055813"/>
          <p14:tracePt t="18599" x="2701925" y="1804988"/>
          <p14:tracePt t="18616" x="2794000" y="1443038"/>
          <p14:tracePt t="18631" x="2827338" y="1343025"/>
          <p14:tracePt t="18633" x="2878138" y="1217613"/>
          <p14:tracePt t="18647" x="2936875" y="1016000"/>
          <p14:tracePt t="18666" x="2978150" y="898525"/>
          <p14:tracePt t="18950" x="2987675" y="898525"/>
          <p14:tracePt t="18957" x="3003550" y="906463"/>
          <p14:tracePt t="18965" x="3021013" y="931863"/>
          <p14:tracePt t="18980" x="3095625" y="1158875"/>
          <p14:tracePt t="18997" x="3138488" y="1477963"/>
          <p14:tracePt t="19015" x="3163888" y="1905000"/>
          <p14:tracePt t="19030" x="3171825" y="2190750"/>
          <p14:tracePt t="19047" x="3171825" y="2501900"/>
          <p14:tracePt t="19066" x="3146425" y="3030538"/>
          <p14:tracePt t="19080" x="3130550" y="3416300"/>
          <p14:tracePt t="19098" x="3087688" y="3709988"/>
          <p14:tracePt t="19099" x="3079750" y="3827463"/>
          <p14:tracePt t="19115" x="3062288" y="4046538"/>
          <p14:tracePt t="19130" x="3036888" y="4205288"/>
          <p14:tracePt t="19149" x="3003550" y="4389438"/>
          <p14:tracePt t="19149" x="3003550" y="4465638"/>
          <p14:tracePt t="19164" x="2995613" y="4557713"/>
          <p14:tracePt t="19164" x="2987675" y="4624388"/>
          <p14:tracePt t="19181" x="2978150" y="4675188"/>
          <p14:tracePt t="19196" x="2978150" y="4684713"/>
          <p14:tracePt t="20245" x="3095625" y="4718050"/>
          <p14:tracePt t="20250" x="3330575" y="4767263"/>
          <p14:tracePt t="20266" x="3843338" y="4935538"/>
          <p14:tracePt t="20280" x="4170363" y="5045075"/>
          <p14:tracePt t="20280" x="4481513" y="5129213"/>
          <p14:tracePt t="20296" x="5127625" y="5372100"/>
          <p14:tracePt t="20315" x="6134100" y="5699125"/>
          <p14:tracePt t="20330" x="6359525" y="5741988"/>
          <p14:tracePt t="20330" x="6535738" y="5775325"/>
          <p14:tracePt t="20347" x="6678613" y="5800725"/>
          <p14:tracePt t="40771" x="6645275" y="5800725"/>
          <p14:tracePt t="40778" x="6561138" y="5783263"/>
          <p14:tracePt t="40796" x="6351588" y="5724525"/>
          <p14:tracePt t="40798" x="6208713" y="5657850"/>
          <p14:tracePt t="40810" x="5999163" y="5548313"/>
          <p14:tracePt t="40827" x="5487988" y="5203825"/>
          <p14:tracePt t="40829" x="5219700" y="5011738"/>
          <p14:tracePt t="40843" x="4665663" y="4600575"/>
          <p14:tracePt t="40860" x="4060825" y="4146550"/>
          <p14:tracePt t="40861" x="3784600" y="3919538"/>
          <p14:tracePt t="40876" x="3541713" y="3702050"/>
          <p14:tracePt t="40893" x="3046413" y="3222625"/>
          <p14:tracePt t="40911" x="2819400" y="2954338"/>
          <p14:tracePt t="40913" x="2743200" y="2854325"/>
          <p14:tracePt t="40927" x="2668588" y="2762250"/>
          <p14:tracePt t="40929" x="2635250" y="2678113"/>
          <p14:tracePt t="40943" x="2566988" y="2527300"/>
          <p14:tracePt t="40961" x="2533650" y="2451100"/>
          <p14:tracePt t="40962" x="2525713" y="2433638"/>
          <p14:tracePt t="40977" x="2525713" y="2425700"/>
          <p14:tracePt t="40996" x="2525713" y="2417763"/>
          <p14:tracePt t="41040" x="2525713" y="2409825"/>
          <p14:tracePt t="41054" x="2525713" y="2400300"/>
          <p14:tracePt t="41061" x="2525713" y="2392363"/>
          <p14:tracePt t="41076" x="2533650" y="2392363"/>
          <p14:tracePt t="41097" x="2543175" y="2384425"/>
          <p14:tracePt t="41118" x="2543175" y="2374900"/>
          <p14:tracePt t="41139" x="2543175" y="2366963"/>
          <p14:tracePt t="41153" x="2543175" y="2359025"/>
          <p14:tracePt t="41160" x="2543175" y="2351088"/>
          <p14:tracePt t="41176" x="2559050" y="2292350"/>
          <p14:tracePt t="41196" x="2559050" y="2157413"/>
          <p14:tracePt t="41210" x="2559050" y="2139950"/>
          <p14:tracePt t="41211" x="2559050" y="2132013"/>
          <p14:tracePt t="41226" x="2559050" y="2124075"/>
          <p14:tracePt t="41304" x="2566988" y="2124075"/>
          <p14:tracePt t="41317" x="2576513" y="2139950"/>
          <p14:tracePt t="41323" x="2601913" y="2157413"/>
          <p14:tracePt t="41343" x="2668588" y="2308225"/>
          <p14:tracePt t="41360" x="2735263" y="2543175"/>
          <p14:tracePt t="41361" x="2768600" y="2660650"/>
          <p14:tracePt t="41376" x="2844800" y="2928938"/>
          <p14:tracePt t="41395" x="2936875" y="3382963"/>
          <p14:tracePt t="41410" x="2954338" y="3643313"/>
          <p14:tracePt t="41426" x="2962275" y="3844925"/>
          <p14:tracePt t="41445" x="2970213" y="4054475"/>
          <p14:tracePt t="41461" x="2970213" y="4164013"/>
          <p14:tracePt t="41475" x="2970213" y="4238625"/>
          <p14:tracePt t="41496" x="2954338" y="4414838"/>
          <p14:tracePt t="41511" x="2928938" y="4549775"/>
          <p14:tracePt t="41526" x="2919413" y="4708525"/>
          <p14:tracePt t="41546" x="2903538" y="4935538"/>
          <p14:tracePt t="41559" x="2903538" y="5011738"/>
          <p14:tracePt t="41560" x="2903538" y="5078413"/>
          <p14:tracePt t="41575" x="2895600" y="5187950"/>
          <p14:tracePt t="41595" x="2895600" y="5305425"/>
          <p14:tracePt t="41609" x="2895600" y="5330825"/>
          <p14:tracePt t="41626" x="2895600" y="5346700"/>
          <p14:tracePt t="41643" x="2870200" y="5414963"/>
          <p14:tracePt t="41643" x="2870200" y="5464175"/>
          <p14:tracePt t="41659" x="2852738" y="5540375"/>
          <p14:tracePt t="41676" x="2844800" y="5591175"/>
          <p14:tracePt t="41693" x="2836863" y="5624513"/>
          <p14:tracePt t="41693" x="2827338" y="5640388"/>
          <p14:tracePt t="41710" x="2819400" y="5657850"/>
          <p14:tracePt t="41726" x="2811463" y="5673725"/>
          <p14:tracePt t="41743" x="2801938" y="5708650"/>
          <p14:tracePt t="41743" x="2794000" y="5741988"/>
          <p14:tracePt t="41759" x="2778125" y="5775325"/>
          <p14:tracePt t="41776" x="2768600" y="5783263"/>
          <p14:tracePt t="41978" x="2743200" y="5849938"/>
          <p14:tracePt t="41985" x="2727325" y="5908675"/>
          <p14:tracePt t="41996" x="2701925" y="5984875"/>
          <p14:tracePt t="42009" x="2651125" y="6119813"/>
          <p14:tracePt t="42026" x="2617788" y="6186488"/>
          <p14:tracePt t="42027" x="2601913" y="6211888"/>
          <p14:tracePt t="42042" x="2601913" y="6219825"/>
          <p14:tracePt t="42043" x="2601913" y="6227763"/>
          <p14:tracePt t="42060" x="2601913" y="6237288"/>
          <p14:tracePt t="42076" x="2601913" y="6245225"/>
          <p14:tracePt t="42077" x="2601913" y="6253163"/>
          <p14:tracePt t="42148" x="2601913" y="6262688"/>
          <p14:tracePt t="42154" x="2592388" y="6262688"/>
          <p14:tracePt t="42162" x="2592388" y="6270625"/>
          <p14:tracePt t="42176" x="2584450" y="6278563"/>
          <p14:tracePt t="42176" x="2584450" y="6296025"/>
          <p14:tracePt t="42194" x="2584450" y="6303963"/>
          <p14:tracePt t="42195" x="2576513" y="6311900"/>
          <p14:tracePt t="42211" x="2559050" y="6354763"/>
          <p14:tracePt t="42212" x="2559050" y="6370638"/>
          <p14:tracePt t="42226" x="2551113" y="6388100"/>
          <p14:tracePt t="42226" x="2551113" y="6396038"/>
          <p14:tracePt t="42245" x="2551113" y="6413500"/>
          <p14:tracePt t="42260" x="2551113" y="6421438"/>
          <p14:tracePt t="42276" x="2551113" y="6429375"/>
          <p14:tracePt t="42277" x="2543175" y="6446838"/>
          <p14:tracePt t="42295" x="2543175" y="6472238"/>
          <p14:tracePt t="42310" x="2533650" y="6497638"/>
          <p14:tracePt t="42311" x="2533650" y="6513513"/>
          <p14:tracePt t="42326" x="2525713" y="6530975"/>
          <p14:tracePt t="42326" x="2517775" y="6546850"/>
          <p14:tracePt t="42344" x="2508250" y="6564313"/>
          <p14:tracePt t="42753" x="2508250" y="6538913"/>
          <p14:tracePt t="42760" x="2508250" y="6497638"/>
          <p14:tracePt t="42766" x="2517775" y="6438900"/>
          <p14:tracePt t="42794" x="2525713" y="6110288"/>
          <p14:tracePt t="42809" x="2533650" y="6002338"/>
          <p14:tracePt t="42810" x="2533650" y="5816600"/>
          <p14:tracePt t="42825" x="2551113" y="5287963"/>
          <p14:tracePt t="42842" x="2559050" y="4608513"/>
          <p14:tracePt t="42859" x="2559050" y="3894138"/>
          <p14:tracePt t="42859" x="2559050" y="3617913"/>
          <p14:tracePt t="42875" x="2601913" y="3257550"/>
          <p14:tracePt t="42892" x="2625725" y="3005138"/>
          <p14:tracePt t="42909" x="2684463" y="2703513"/>
          <p14:tracePt t="42924" x="2701925" y="2586038"/>
          <p14:tracePt t="42941" x="2727325" y="2492375"/>
          <p14:tracePt t="42959" x="2727325" y="2451100"/>
          <p14:tracePt t="42974" x="2727325" y="2443163"/>
          <p14:tracePt t="44031" x="2735263" y="2400300"/>
          <p14:tracePt t="44038" x="2743200" y="2351088"/>
          <p14:tracePt t="44045" x="2752725" y="2325688"/>
          <p14:tracePt t="44057" x="2752725" y="2300288"/>
          <p14:tracePt t="44075" x="2760663" y="2257425"/>
          <p14:tracePt t="44090" x="2760663" y="2249488"/>
          <p14:tracePt t="44109" x="2760663" y="2241550"/>
          <p14:tracePt t="44145" x="2760663" y="2233613"/>
          <p14:tracePt t="44451" x="2727325" y="2233613"/>
          <p14:tracePt t="44458" x="2676525" y="2216150"/>
          <p14:tracePt t="44478" x="2625725" y="2198688"/>
          <p14:tracePt t="44478" x="2559050" y="2173288"/>
          <p14:tracePt t="44490" x="2525713" y="2157413"/>
          <p14:tracePt t="44508" x="2459038" y="2124075"/>
          <p14:tracePt t="44523" x="2425700" y="2098675"/>
          <p14:tracePt t="44542" x="2382838" y="2055813"/>
          <p14:tracePt t="44558" x="2374900" y="2047875"/>
          <p14:tracePt t="44559" x="2366963" y="2039938"/>
          <p14:tracePt t="44573" x="2357438" y="2039938"/>
          <p14:tracePt t="44591" x="2357438" y="2032000"/>
          <p14:tracePt t="44707" x="2357438" y="2039938"/>
          <p14:tracePt t="44713" x="2366963" y="2047875"/>
          <p14:tracePt t="44725" x="2366963" y="2055813"/>
          <p14:tracePt t="44741" x="2390775" y="2090738"/>
          <p14:tracePt t="44757" x="2416175" y="2132013"/>
          <p14:tracePt t="44757" x="2441575" y="2173288"/>
          <p14:tracePt t="44776" x="2525713" y="2300288"/>
          <p14:tracePt t="44777" x="2566988" y="2374900"/>
          <p14:tracePt t="44791" x="2668588" y="2586038"/>
          <p14:tracePt t="44807" x="2735263" y="2686050"/>
          <p14:tracePt t="44809" x="2778125" y="2820988"/>
          <p14:tracePt t="44827" x="2936875" y="3257550"/>
          <p14:tracePt t="44840" x="3013075" y="3408363"/>
          <p14:tracePt t="44841" x="3054350" y="3609975"/>
          <p14:tracePt t="44856" x="3130550" y="3903663"/>
          <p14:tracePt t="44876" x="3205163" y="4197350"/>
          <p14:tracePt t="44890" x="3213100" y="4264025"/>
          <p14:tracePt t="44891" x="3230563" y="4322763"/>
          <p14:tracePt t="44907" x="3248025" y="4381500"/>
          <p14:tracePt t="45281" x="3205163" y="4356100"/>
          <p14:tracePt t="45289" x="3138488" y="4314825"/>
          <p14:tracePt t="45295" x="3087688" y="4281488"/>
          <p14:tracePt t="45306" x="3036888" y="4248150"/>
          <p14:tracePt t="45323" x="2962275" y="4213225"/>
          <p14:tracePt t="45323" x="2928938" y="4197350"/>
          <p14:tracePt t="45340" x="2886075" y="4164013"/>
          <p14:tracePt t="45356" x="2844800" y="4138613"/>
          <p14:tracePt t="45373" x="2801938" y="4113213"/>
          <p14:tracePt t="45373" x="2786063" y="4087813"/>
          <p14:tracePt t="45389" x="2752725" y="4021138"/>
          <p14:tracePt t="45406" x="2727325" y="3978275"/>
          <p14:tracePt t="45423" x="2719388" y="3919538"/>
          <p14:tracePt t="45423" x="2719388" y="3886200"/>
          <p14:tracePt t="45444" x="2719388" y="3802063"/>
          <p14:tracePt t="45445" x="2719388" y="3760788"/>
          <p14:tracePt t="45456" x="2719388" y="3717925"/>
          <p14:tracePt t="45475" x="2752725" y="3517900"/>
          <p14:tracePt t="45490" x="2778125" y="3390900"/>
          <p14:tracePt t="45506" x="2794000" y="3290888"/>
          <p14:tracePt t="45525" x="2811463" y="3198813"/>
          <p14:tracePt t="45526" x="2819400" y="3173413"/>
          <p14:tracePt t="45539" x="2836863" y="3105150"/>
          <p14:tracePt t="45556" x="2852738" y="3013075"/>
          <p14:tracePt t="45574" x="2870200" y="2938463"/>
          <p14:tracePt t="45589" x="2878138" y="2921000"/>
          <p14:tracePt t="45606" x="2878138" y="2905125"/>
          <p14:tracePt t="45626" x="2878138" y="2895600"/>
          <p14:tracePt t="45638" x="2886075" y="2870200"/>
          <p14:tracePt t="45656" x="2895600" y="2795588"/>
          <p14:tracePt t="45674" x="2903538" y="2778125"/>
          <p14:tracePt t="45688" x="2903538" y="2770188"/>
          <p14:tracePt t="45706" x="2903538" y="2762250"/>
          <p14:tracePt t="45722" x="2903538" y="2752725"/>
          <p14:tracePt t="45971" x="2903538" y="2762250"/>
          <p14:tracePt t="45978" x="2903538" y="2770188"/>
          <p14:tracePt t="45991" x="2911475" y="2786063"/>
          <p14:tracePt t="45992" x="2970213" y="2836863"/>
          <p14:tracePt t="46006" x="3263900" y="3022600"/>
          <p14:tracePt t="46024" x="3700463" y="3222625"/>
          <p14:tracePt t="46039" x="4229100" y="3467100"/>
          <p14:tracePt t="46056" x="4757738" y="3735388"/>
          <p14:tracePt t="46056" x="5010150" y="3894138"/>
          <p14:tracePt t="46074" x="5370513" y="4138613"/>
          <p14:tracePt t="46089" x="5503863" y="4213225"/>
        </p14:tracePtLst>
      </p14:laserTrace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992038" y="5385"/>
            <a:ext cx="11128075" cy="1245445"/>
          </a:xfrm>
        </p:spPr>
        <p:txBody>
          <a:bodyPr>
            <a:normAutofit/>
          </a:bodyPr>
          <a:lstStyle/>
          <a:p>
            <a:r>
              <a:rPr lang="en-US" dirty="0">
                <a:latin typeface="Georgia" panose="02040502050405020303" pitchFamily="18" charset="0"/>
              </a:rPr>
              <a:t>Co-culture – lessons learnt </a:t>
            </a:r>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11</a:t>
            </a:fld>
            <a:endParaRPr lang="en-US" dirty="0"/>
          </a:p>
        </p:txBody>
      </p:sp>
      <p:pic>
        <p:nvPicPr>
          <p:cNvPr id="6" name="Picture 5">
            <a:extLst>
              <a:ext uri="{FF2B5EF4-FFF2-40B4-BE49-F238E27FC236}">
                <a16:creationId xmlns:a16="http://schemas.microsoft.com/office/drawing/2014/main" id="{FED5624B-4CD7-2B4A-2964-A983434A53F9}"/>
              </a:ext>
            </a:extLst>
          </p:cNvPr>
          <p:cNvPicPr>
            <a:picLocks noChangeAspect="1"/>
          </p:cNvPicPr>
          <p:nvPr/>
        </p:nvPicPr>
        <p:blipFill rotWithShape="1">
          <a:blip r:embed="rId6"/>
          <a:srcRect l="20826" r="20365" b="3722"/>
          <a:stretch/>
        </p:blipFill>
        <p:spPr>
          <a:xfrm>
            <a:off x="261499" y="1841432"/>
            <a:ext cx="1980969" cy="4864657"/>
          </a:xfrm>
          <a:prstGeom prst="rect">
            <a:avLst/>
          </a:prstGeom>
        </p:spPr>
      </p:pic>
      <p:pic>
        <p:nvPicPr>
          <p:cNvPr id="7" name="Picture 6">
            <a:extLst>
              <a:ext uri="{FF2B5EF4-FFF2-40B4-BE49-F238E27FC236}">
                <a16:creationId xmlns:a16="http://schemas.microsoft.com/office/drawing/2014/main" id="{A6C6EF59-6E4D-7F3B-E542-C1249550324D}"/>
              </a:ext>
            </a:extLst>
          </p:cNvPr>
          <p:cNvPicPr>
            <a:picLocks noChangeAspect="1"/>
          </p:cNvPicPr>
          <p:nvPr/>
        </p:nvPicPr>
        <p:blipFill rotWithShape="1">
          <a:blip r:embed="rId7"/>
          <a:srcRect l="24766" t="2973" r="17182" b="2357"/>
          <a:stretch/>
        </p:blipFill>
        <p:spPr>
          <a:xfrm>
            <a:off x="3128021" y="1841431"/>
            <a:ext cx="1988667" cy="4864657"/>
          </a:xfrm>
          <a:prstGeom prst="rect">
            <a:avLst/>
          </a:prstGeom>
        </p:spPr>
      </p:pic>
      <p:sp>
        <p:nvSpPr>
          <p:cNvPr id="4" name="TextBox 3">
            <a:extLst>
              <a:ext uri="{FF2B5EF4-FFF2-40B4-BE49-F238E27FC236}">
                <a16:creationId xmlns:a16="http://schemas.microsoft.com/office/drawing/2014/main" id="{50C10362-F37C-F77B-BB8E-07079BF303E9}"/>
              </a:ext>
            </a:extLst>
          </p:cNvPr>
          <p:cNvSpPr txBox="1"/>
          <p:nvPr/>
        </p:nvSpPr>
        <p:spPr>
          <a:xfrm>
            <a:off x="755374" y="1472099"/>
            <a:ext cx="1172817" cy="369332"/>
          </a:xfrm>
          <a:prstGeom prst="rect">
            <a:avLst/>
          </a:prstGeom>
          <a:noFill/>
        </p:spPr>
        <p:txBody>
          <a:bodyPr wrap="square" rtlCol="0">
            <a:spAutoFit/>
          </a:bodyPr>
          <a:lstStyle/>
          <a:p>
            <a:r>
              <a:rPr lang="en-GB" dirty="0"/>
              <a:t>DAY 1</a:t>
            </a:r>
          </a:p>
        </p:txBody>
      </p:sp>
      <p:sp>
        <p:nvSpPr>
          <p:cNvPr id="8" name="TextBox 7">
            <a:extLst>
              <a:ext uri="{FF2B5EF4-FFF2-40B4-BE49-F238E27FC236}">
                <a16:creationId xmlns:a16="http://schemas.microsoft.com/office/drawing/2014/main" id="{47FAB824-E6DC-E16E-FED1-4F1DCF01EC78}"/>
              </a:ext>
            </a:extLst>
          </p:cNvPr>
          <p:cNvSpPr txBox="1"/>
          <p:nvPr/>
        </p:nvSpPr>
        <p:spPr>
          <a:xfrm>
            <a:off x="3637334" y="1472099"/>
            <a:ext cx="1172817" cy="369332"/>
          </a:xfrm>
          <a:prstGeom prst="rect">
            <a:avLst/>
          </a:prstGeom>
          <a:noFill/>
        </p:spPr>
        <p:txBody>
          <a:bodyPr wrap="square" rtlCol="0">
            <a:spAutoFit/>
          </a:bodyPr>
          <a:lstStyle/>
          <a:p>
            <a:r>
              <a:rPr lang="en-GB" dirty="0"/>
              <a:t>DAY 2</a:t>
            </a:r>
          </a:p>
        </p:txBody>
      </p:sp>
      <p:sp>
        <p:nvSpPr>
          <p:cNvPr id="9" name="TextBox 8">
            <a:extLst>
              <a:ext uri="{FF2B5EF4-FFF2-40B4-BE49-F238E27FC236}">
                <a16:creationId xmlns:a16="http://schemas.microsoft.com/office/drawing/2014/main" id="{04DEA795-3A04-4849-658E-897437FD75F6}"/>
              </a:ext>
            </a:extLst>
          </p:cNvPr>
          <p:cNvSpPr txBox="1"/>
          <p:nvPr/>
        </p:nvSpPr>
        <p:spPr>
          <a:xfrm>
            <a:off x="6556075" y="2809358"/>
            <a:ext cx="5166967" cy="2031325"/>
          </a:xfrm>
          <a:prstGeom prst="rect">
            <a:avLst/>
          </a:prstGeom>
          <a:noFill/>
        </p:spPr>
        <p:txBody>
          <a:bodyPr wrap="square" rtlCol="0">
            <a:spAutoFit/>
          </a:bodyPr>
          <a:lstStyle/>
          <a:p>
            <a:pPr marL="285750" indent="-285750">
              <a:buFont typeface="Arial" panose="020B0604020202020204" pitchFamily="34" charset="0"/>
              <a:buChar char="•"/>
            </a:pPr>
            <a:r>
              <a:rPr lang="en-GB" dirty="0"/>
              <a:t>HUVEC cell co-culture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Bubbles must be avoided wherever possible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Even though bubble was successfully removed by day 2, the impact is clear</a:t>
            </a:r>
          </a:p>
          <a:p>
            <a:pPr marL="285750" indent="-285750">
              <a:buFont typeface="Arial" panose="020B0604020202020204" pitchFamily="34" charset="0"/>
              <a:buChar char="•"/>
            </a:pPr>
            <a:endParaRPr lang="en-GB" dirty="0"/>
          </a:p>
        </p:txBody>
      </p:sp>
      <p:pic>
        <p:nvPicPr>
          <p:cNvPr id="10" name="Picture 9" descr="A close-up of water droplets on a surface&#10;&#10;Description automatically generated">
            <a:extLst>
              <a:ext uri="{FF2B5EF4-FFF2-40B4-BE49-F238E27FC236}">
                <a16:creationId xmlns:a16="http://schemas.microsoft.com/office/drawing/2014/main" id="{41AF1587-EF00-C869-5893-D667E1463E54}"/>
              </a:ext>
            </a:extLst>
          </p:cNvPr>
          <p:cNvPicPr>
            <a:picLocks noChangeAspect="1"/>
          </p:cNvPicPr>
          <p:nvPr/>
        </p:nvPicPr>
        <p:blipFill rotWithShape="1">
          <a:blip r:embed="rId8">
            <a:extLst>
              <a:ext uri="{28A0092B-C50C-407E-A947-70E740481C1C}">
                <a14:useLocalDpi xmlns:a14="http://schemas.microsoft.com/office/drawing/2010/main" val="0"/>
              </a:ext>
            </a:extLst>
          </a:blip>
          <a:srcRect t="12766" b="12311"/>
          <a:stretch/>
        </p:blipFill>
        <p:spPr>
          <a:xfrm rot="5400000">
            <a:off x="5871361" y="2742190"/>
            <a:ext cx="5213434" cy="2604052"/>
          </a:xfrm>
          <a:prstGeom prst="rect">
            <a:avLst/>
          </a:prstGeom>
        </p:spPr>
      </p:pic>
      <p:pic>
        <p:nvPicPr>
          <p:cNvPr id="16" name="Audio 15">
            <a:hlinkClick r:id="" action="ppaction://media"/>
            <a:extLst>
              <a:ext uri="{FF2B5EF4-FFF2-40B4-BE49-F238E27FC236}">
                <a16:creationId xmlns:a16="http://schemas.microsoft.com/office/drawing/2014/main" id="{049E5C2A-C9A5-E678-17F0-A8C4F617F60A}"/>
              </a:ext>
            </a:extLst>
          </p:cNvPr>
          <p:cNvPicPr>
            <a:picLocks noChangeAspect="1"/>
          </p:cNvPicPr>
          <p:nvPr>
            <a:audioFile r:link="rId3"/>
            <p:extLst>
              <p:ext uri="{DAA4B4D4-6D71-4841-9C94-3DE7FCFB9230}">
                <p14:media xmlns:p14="http://schemas.microsoft.com/office/powerpoint/2010/main" r:embed="rId2"/>
              </p:ext>
            </p:extLst>
          </p:nvPr>
        </p:nvPicPr>
        <p:blipFill>
          <a:blip r:embed="rId9"/>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957081803"/>
      </p:ext>
    </p:extLst>
  </p:cSld>
  <p:clrMapOvr>
    <a:masterClrMapping/>
  </p:clrMapOvr>
  <mc:AlternateContent xmlns:mc="http://schemas.openxmlformats.org/markup-compatibility/2006">
    <mc:Choice xmlns:p14="http://schemas.microsoft.com/office/powerpoint/2010/main" Requires="p14">
      <p:transition spd="med" p14:dur="700" advTm="80239">
        <p:fade/>
      </p:transition>
    </mc:Choice>
    <mc:Fallback>
      <p:transition spd="med" advTm="8023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16"/>
                </p:tgtEl>
              </p:cMediaNode>
            </p:audio>
          </p:childTnLst>
        </p:cTn>
      </p:par>
    </p:tnLst>
    <p:bldLst>
      <p:bldP spid="4" grpId="0"/>
      <p:bldP spid="8" grpId="0"/>
      <p:bldP spid="9" grpId="0"/>
    </p:bldLst>
  </p:timing>
  <p:extLst>
    <p:ext uri="{3A86A75C-4F4B-4683-9AE1-C65F6400EC91}">
      <p14:laserTraceLst xmlns:p14="http://schemas.microsoft.com/office/powerpoint/2010/main">
        <p14:tracePtLst>
          <p14:tracePt t="19652" x="5345113" y="4256088"/>
          <p14:tracePt t="19658" x="4992688" y="4306888"/>
          <p14:tracePt t="19665" x="4740275" y="4365625"/>
          <p14:tracePt t="19682" x="4094163" y="4506913"/>
          <p14:tracePt t="19699" x="3465513" y="4624388"/>
          <p14:tracePt t="19700" x="3222625" y="4667250"/>
          <p14:tracePt t="19715" x="2760663" y="4743450"/>
          <p14:tracePt t="19731" x="2366963" y="4784725"/>
          <p14:tracePt t="19749" x="1979613" y="4818063"/>
          <p14:tracePt t="19765" x="1828800" y="4818063"/>
          <p14:tracePt t="19781" x="1744663" y="4818063"/>
          <p14:tracePt t="19800" x="1670050" y="4802188"/>
          <p14:tracePt t="19815" x="1652588" y="4802188"/>
          <p14:tracePt t="19831" x="1644650" y="4802188"/>
          <p14:tracePt t="19849" x="1627188" y="4792663"/>
          <p14:tracePt t="19865" x="1619250" y="4792663"/>
          <p14:tracePt t="19884" x="1611313" y="4784725"/>
          <p14:tracePt t="19899" x="1603375" y="4776788"/>
          <p14:tracePt t="19914" x="1577975" y="4767263"/>
          <p14:tracePt t="19931" x="1535113" y="4743450"/>
          <p14:tracePt t="19950" x="1435100" y="4692650"/>
          <p14:tracePt t="19964" x="1343025" y="4684713"/>
          <p14:tracePt t="19983" x="1258888" y="4684713"/>
          <p14:tracePt t="19997" x="1174750" y="4718050"/>
          <p14:tracePt t="19998" x="1141413" y="4751388"/>
          <p14:tracePt t="20014" x="1057275" y="4876800"/>
          <p14:tracePt t="20031" x="1016000" y="5019675"/>
          <p14:tracePt t="20047" x="965200" y="5187950"/>
          <p14:tracePt t="20048" x="947738" y="5272088"/>
          <p14:tracePt t="20064" x="939800" y="5430838"/>
          <p14:tracePt t="20081" x="931863" y="5591175"/>
          <p14:tracePt t="20097" x="931863" y="5716588"/>
          <p14:tracePt t="20098" x="931863" y="5757863"/>
          <p14:tracePt t="20114" x="931863" y="5842000"/>
          <p14:tracePt t="20131" x="931863" y="5918200"/>
          <p14:tracePt t="20149" x="931863" y="6043613"/>
          <p14:tracePt t="20165" x="947738" y="6119813"/>
          <p14:tracePt t="20182" x="957263" y="6194425"/>
          <p14:tracePt t="20184" x="965200" y="6227763"/>
          <p14:tracePt t="20199" x="981075" y="6278563"/>
          <p14:tracePt t="20201" x="998538" y="6321425"/>
          <p14:tracePt t="20215" x="1016000" y="6362700"/>
          <p14:tracePt t="20231" x="1023938" y="6388100"/>
          <p14:tracePt t="20232" x="1031875" y="6403975"/>
          <p14:tracePt t="20250" x="1039813" y="6413500"/>
          <p14:tracePt t="20265" x="1039813" y="6421438"/>
          <p14:tracePt t="20281" x="1039813" y="6429375"/>
          <p14:tracePt t="20299" x="1049338" y="6429375"/>
          <p14:tracePt t="20318" x="1049338" y="6413500"/>
          <p14:tracePt t="20331" x="1049338" y="6380163"/>
          <p14:tracePt t="20331" x="1049338" y="6303963"/>
          <p14:tracePt t="20349" x="1039813" y="5791200"/>
          <p14:tracePt t="20364" x="1049338" y="5119688"/>
          <p14:tracePt t="20380" x="1049338" y="4659313"/>
          <p14:tracePt t="20381" x="1057275" y="4473575"/>
          <p14:tracePt t="20396" x="1065213" y="4322763"/>
          <p14:tracePt t="20414" x="1065213" y="4264025"/>
          <p14:tracePt t="20432" x="1065213" y="4248150"/>
          <p14:tracePt t="20447" x="1074738" y="4230688"/>
          <p14:tracePt t="20465" x="1123950" y="4154488"/>
          <p14:tracePt t="20467" x="1157288" y="4113213"/>
          <p14:tracePt t="20479" x="1200150" y="4071938"/>
          <p14:tracePt t="20496" x="1343025" y="3937000"/>
          <p14:tracePt t="20515" x="1460500" y="3860800"/>
          <p14:tracePt t="20516" x="1501775" y="3827463"/>
          <p14:tracePt t="20530" x="1552575" y="3786188"/>
          <p14:tracePt t="20531" x="1585913" y="3760788"/>
          <p14:tracePt t="20549" x="1644650" y="3709988"/>
          <p14:tracePt t="20564" x="1711325" y="3659188"/>
          <p14:tracePt t="20580" x="1787525" y="3600450"/>
          <p14:tracePt t="20581" x="1828800" y="3576638"/>
          <p14:tracePt t="20599" x="1897063" y="3517900"/>
          <p14:tracePt t="20615" x="1946275" y="3475038"/>
          <p14:tracePt t="20616" x="1963738" y="3467100"/>
          <p14:tracePt t="20630" x="1971675" y="3459163"/>
          <p14:tracePt t="20631" x="1979613" y="3459163"/>
          <p14:tracePt t="20649" x="1979613" y="3449638"/>
          <p14:tracePt t="20665" x="1989138" y="3441700"/>
          <p14:tracePt t="20708" x="1989138" y="3433763"/>
          <p14:tracePt t="20773" x="1989138" y="3449638"/>
          <p14:tracePt t="20782" x="1989138" y="3467100"/>
          <p14:tracePt t="20786" x="1963738" y="3525838"/>
          <p14:tracePt t="20796" x="1938338" y="3609975"/>
          <p14:tracePt t="20814" x="1820863" y="3844925"/>
          <p14:tracePt t="20815" x="1754188" y="3978275"/>
          <p14:tracePt t="20830" x="1695450" y="4087813"/>
          <p14:tracePt t="20830" x="1644650" y="4230688"/>
          <p14:tracePt t="20847" x="1552575" y="4432300"/>
          <p14:tracePt t="20865" x="1450975" y="4684713"/>
          <p14:tracePt t="20879" x="1409700" y="4818063"/>
          <p14:tracePt t="20897" x="1358900" y="4953000"/>
          <p14:tracePt t="20914" x="1333500" y="5162550"/>
          <p14:tracePt t="20930" x="1325563" y="5221288"/>
          <p14:tracePt t="20931" x="1325563" y="5272088"/>
          <p14:tracePt t="20949" x="1317625" y="5414963"/>
          <p14:tracePt t="20950" x="1317625" y="5481638"/>
          <p14:tracePt t="20964" x="1317625" y="5540375"/>
          <p14:tracePt t="20965" x="1317625" y="5581650"/>
          <p14:tracePt t="20979" x="1317625" y="5665788"/>
          <p14:tracePt t="20999" x="1317625" y="5749925"/>
          <p14:tracePt t="21000" x="1325563" y="5767388"/>
          <p14:tracePt t="21014" x="1325563" y="5791200"/>
          <p14:tracePt t="21014" x="1325563" y="5808663"/>
          <p14:tracePt t="21029" x="1325563" y="5834063"/>
          <p14:tracePt t="21050" x="1343025" y="5884863"/>
          <p14:tracePt t="21064" x="1350963" y="5918200"/>
          <p14:tracePt t="21080" x="1368425" y="5959475"/>
          <p14:tracePt t="21098" x="1384300" y="6010275"/>
          <p14:tracePt t="21099" x="1401763" y="6035675"/>
          <p14:tracePt t="21114" x="1409700" y="6051550"/>
          <p14:tracePt t="21115" x="1427163" y="6086475"/>
          <p14:tracePt t="21130" x="1443038" y="6119813"/>
          <p14:tracePt t="21150" x="1450975" y="6145213"/>
          <p14:tracePt t="40375" x="1485900" y="6153150"/>
          <p14:tracePt t="40383" x="1535113" y="6153150"/>
          <p14:tracePt t="40395" x="1593850" y="6169025"/>
          <p14:tracePt t="40396" x="1627188" y="6186488"/>
          <p14:tracePt t="40411" x="1744663" y="6237288"/>
          <p14:tracePt t="40431" x="1905000" y="6329363"/>
          <p14:tracePt t="40445" x="1963738" y="6370638"/>
          <p14:tracePt t="40445" x="2030413" y="6403975"/>
          <p14:tracePt t="40461" x="2155825" y="6505575"/>
          <p14:tracePt t="40479" x="2257425" y="6589713"/>
          <p14:tracePt t="40495" x="2341563" y="6648450"/>
          <p14:tracePt t="40496" x="2366963" y="6664325"/>
          <p14:tracePt t="40511" x="2390775" y="6689725"/>
          <p14:tracePt t="40528" x="2400300" y="6699250"/>
          <p14:tracePt t="40545" x="2408238" y="6699250"/>
          <p14:tracePt t="40566" x="2416175" y="6707188"/>
          <p14:tracePt t="40595" x="2416175" y="6715125"/>
          <p14:tracePt t="40601" x="2425700" y="6732588"/>
          <p14:tracePt t="40611" x="2425700" y="6757988"/>
          <p14:tracePt t="40631" x="2425700" y="6799263"/>
          <p14:tracePt t="40645" x="2425700" y="6807200"/>
          <p14:tracePt t="40661" x="2425700" y="6816725"/>
          <p14:tracePt t="40687" x="2433638" y="6816725"/>
          <p14:tracePt t="40695" x="2441575" y="6816725"/>
          <p14:tracePt t="40711" x="2566988" y="6757988"/>
          <p14:tracePt t="40730" x="2911475" y="6538913"/>
          <p14:tracePt t="40745" x="3146425" y="6345238"/>
          <p14:tracePt t="40761" x="3314700" y="6194425"/>
          <p14:tracePt t="40781" x="3473450" y="5976938"/>
          <p14:tracePt t="40794" x="3524250" y="5926138"/>
          <p14:tracePt t="40811" x="3524250" y="5918200"/>
          <p14:tracePt t="41135" x="3541713" y="5926138"/>
          <p14:tracePt t="41142" x="3557588" y="5951538"/>
          <p14:tracePt t="41149" x="3565525" y="5976938"/>
          <p14:tracePt t="41161" x="3582988" y="5984875"/>
          <p14:tracePt t="41163" x="3600450" y="6002338"/>
          <p14:tracePt t="41180" x="3616325" y="6043613"/>
          <p14:tracePt t="41194" x="3641725" y="6069013"/>
          <p14:tracePt t="41211" x="3649663" y="6076950"/>
          <p14:tracePt t="41214" x="3649663" y="6086475"/>
          <p14:tracePt t="41230" x="3649663" y="6094413"/>
          <p14:tracePt t="41245" x="3659188" y="6094413"/>
          <p14:tracePt t="41606" x="3675063" y="6119813"/>
          <p14:tracePt t="41615" x="3692525" y="6153150"/>
          <p14:tracePt t="41631" x="3725863" y="6186488"/>
          <p14:tracePt t="41631" x="3733800" y="6211888"/>
          <p14:tracePt t="41644" x="3751263" y="6227763"/>
          <p14:tracePt t="41645" x="3759200" y="6245225"/>
          <p14:tracePt t="41661" x="3776663" y="6262688"/>
          <p14:tracePt t="41662" x="3784600" y="6270625"/>
          <p14:tracePt t="41677" x="3792538" y="6286500"/>
          <p14:tracePt t="41694" x="3800475" y="6296025"/>
          <p14:tracePt t="41711" x="3800475" y="6303963"/>
          <p14:tracePt t="42188" x="3825875" y="6321425"/>
          <p14:tracePt t="42198" x="3868738" y="6337300"/>
          <p14:tracePt t="42210" x="3935413" y="6362700"/>
          <p14:tracePt t="42229" x="3976688" y="6388100"/>
          <p14:tracePt t="42230" x="4002088" y="6396038"/>
          <p14:tracePt t="42244" x="4019550" y="6421438"/>
          <p14:tracePt t="42259" x="4044950" y="6429375"/>
          <p14:tracePt t="42279" x="4052888" y="6429375"/>
          <p14:tracePt t="42294" x="4060825" y="6429375"/>
          <p14:tracePt t="42321" x="4060825" y="6438900"/>
          <p14:tracePt t="42349" x="4070350" y="6438900"/>
          <p14:tracePt t="42364" x="4078288" y="6438900"/>
          <p14:tracePt t="42385" x="4078288" y="6446838"/>
          <p14:tracePt t="42407" x="4086225" y="6446838"/>
          <p14:tracePt t="42421" x="4094163" y="6446838"/>
          <p14:tracePt t="42430" x="4103688" y="6454775"/>
          <p14:tracePt t="42443" x="4111625" y="6454775"/>
          <p14:tracePt t="42444" x="4129088" y="6462713"/>
          <p14:tracePt t="42485" x="4137025" y="6462713"/>
          <p14:tracePt t="42556" x="4144963" y="6462713"/>
          <p14:tracePt t="42563" x="4144963" y="6472238"/>
          <p14:tracePt t="42592" x="4152900" y="6472238"/>
          <p14:tracePt t="42598" x="4162425" y="6480175"/>
          <p14:tracePt t="42610" x="4170363" y="6480175"/>
          <p14:tracePt t="42627" x="4203700" y="6497638"/>
          <p14:tracePt t="42629" x="4211638" y="6497638"/>
          <p14:tracePt t="42645" x="4229100" y="6505575"/>
          <p14:tracePt t="42660" x="4254500" y="6513513"/>
          <p14:tracePt t="42676" x="4262438" y="6513513"/>
          <p14:tracePt t="42693" x="4279900" y="6521450"/>
          <p14:tracePt t="43025" x="4279900" y="6513513"/>
          <p14:tracePt t="43031" x="4270375" y="6505575"/>
          <p14:tracePt t="43044" x="4262438" y="6497638"/>
          <p14:tracePt t="43045" x="4254500" y="6480175"/>
          <p14:tracePt t="43059" x="4237038" y="6472238"/>
          <p14:tracePt t="43060" x="4229100" y="6454775"/>
          <p14:tracePt t="43075" x="4221163" y="6429375"/>
          <p14:tracePt t="43093" x="4211638" y="6421438"/>
          <p14:tracePt t="43110" x="4187825" y="6388100"/>
          <p14:tracePt t="43125" x="4178300" y="6354763"/>
          <p14:tracePt t="43144" x="4170363" y="6329363"/>
          <p14:tracePt t="43145" x="4170363" y="6321425"/>
          <p14:tracePt t="43160" x="4162425" y="6303963"/>
          <p14:tracePt t="43175" x="4144963" y="6270625"/>
          <p14:tracePt t="43192" x="4137025" y="6253163"/>
          <p14:tracePt t="43210" x="4119563" y="6178550"/>
          <p14:tracePt t="43225" x="4111625" y="6110288"/>
          <p14:tracePt t="43243" x="4094163" y="6051550"/>
          <p14:tracePt t="43263" x="4078288" y="6002338"/>
          <p14:tracePt t="43275" x="4070350" y="5969000"/>
          <p14:tracePt t="43292" x="4052888" y="5943600"/>
          <p14:tracePt t="43310" x="4044950" y="5892800"/>
          <p14:tracePt t="43325" x="4027488" y="5849938"/>
          <p14:tracePt t="43344" x="4027488" y="5834063"/>
          <p14:tracePt t="43344" x="4027488" y="5826125"/>
          <p14:tracePt t="43359" x="4019550" y="5816600"/>
          <p14:tracePt t="43359" x="4019550" y="5808663"/>
          <p14:tracePt t="43375" x="4019550" y="5800725"/>
          <p14:tracePt t="43394" x="4019550" y="5783263"/>
          <p14:tracePt t="43394" x="4011613" y="5775325"/>
          <p14:tracePt t="43409" x="4011613" y="5757863"/>
          <p14:tracePt t="43425" x="4011613" y="5741988"/>
          <p14:tracePt t="43444" x="4002088" y="5732463"/>
          <p14:tracePt t="43445" x="3994150" y="5724525"/>
          <p14:tracePt t="43459" x="3994150" y="5716588"/>
          <p14:tracePt t="43475" x="3986213" y="5699125"/>
          <p14:tracePt t="43494" x="3986213" y="5673725"/>
          <p14:tracePt t="43495" x="3986213" y="5665788"/>
          <p14:tracePt t="43510" x="3976688" y="5649913"/>
          <p14:tracePt t="43525" x="3976688" y="5624513"/>
          <p14:tracePt t="43544" x="3976688" y="5607050"/>
          <p14:tracePt t="43544" x="3976688" y="5599113"/>
          <p14:tracePt t="43559" x="3968750" y="5581650"/>
          <p14:tracePt t="43575" x="3968750" y="5565775"/>
          <p14:tracePt t="43592" x="3968750" y="5548313"/>
          <p14:tracePt t="43593" x="3968750" y="5540375"/>
          <p14:tracePt t="43612" x="3960813" y="5514975"/>
          <p14:tracePt t="43626" x="3960813" y="5497513"/>
          <p14:tracePt t="43642" x="3960813" y="5481638"/>
          <p14:tracePt t="43664" x="3952875" y="5456238"/>
          <p14:tracePt t="43675" x="3952875" y="5448300"/>
          <p14:tracePt t="43692" x="3943350" y="5430838"/>
          <p14:tracePt t="43693" x="3943350" y="5397500"/>
          <p14:tracePt t="43711" x="3943350" y="5380038"/>
          <p14:tracePt t="43725" x="3943350" y="5346700"/>
          <p14:tracePt t="43742" x="3943350" y="5313363"/>
          <p14:tracePt t="43743" x="3943350" y="5295900"/>
          <p14:tracePt t="43758" x="3943350" y="5280025"/>
          <p14:tracePt t="43775" x="3943350" y="5262563"/>
          <p14:tracePt t="43792" x="3943350" y="5246688"/>
          <p14:tracePt t="43793" x="3943350" y="5221288"/>
          <p14:tracePt t="43808" x="3943350" y="5203825"/>
          <p14:tracePt t="43825" x="3943350" y="5162550"/>
          <p14:tracePt t="43843" x="3943350" y="5145088"/>
          <p14:tracePt t="43844" x="3943350" y="5119688"/>
          <p14:tracePt t="43858" x="3943350" y="5103813"/>
          <p14:tracePt t="43876" x="3943350" y="5078413"/>
          <p14:tracePt t="44271" x="3943350" y="5053013"/>
          <p14:tracePt t="44276" x="3952875" y="5019675"/>
          <p14:tracePt t="44282" x="3952875" y="4994275"/>
          <p14:tracePt t="44311" x="3968750" y="4910138"/>
          <p14:tracePt t="44326" x="3968750" y="4902200"/>
          <p14:tracePt t="44326" x="3976688" y="4894263"/>
          <p14:tracePt t="44341" x="3976688" y="4876800"/>
          <p14:tracePt t="44360" x="3986213" y="4835525"/>
          <p14:tracePt t="44375" x="3994150" y="4810125"/>
          <p14:tracePt t="44375" x="4002088" y="4802188"/>
          <p14:tracePt t="44391" x="4002088" y="4784725"/>
          <p14:tracePt t="44410" x="4011613" y="4751388"/>
          <p14:tracePt t="44425" x="4011613" y="4733925"/>
          <p14:tracePt t="44441" x="4019550" y="4708525"/>
          <p14:tracePt t="44462" x="4035425" y="4659313"/>
          <p14:tracePt t="44474" x="4044950" y="4641850"/>
          <p14:tracePt t="44492" x="4052888" y="4583113"/>
          <p14:tracePt t="44510" x="4060825" y="4506913"/>
          <p14:tracePt t="44525" x="4060825" y="4491038"/>
          <p14:tracePt t="44525" x="4070350" y="4483100"/>
          <p14:tracePt t="44540" x="4070350" y="4448175"/>
          <p14:tracePt t="44558" x="4070350" y="4424363"/>
          <p14:tracePt t="44559" x="4078288" y="4406900"/>
          <p14:tracePt t="44574" x="4078288" y="4381500"/>
          <p14:tracePt t="44591" x="4086225" y="4356100"/>
          <p14:tracePt t="44608" x="4094163" y="4330700"/>
          <p14:tracePt t="44609" x="4094163" y="4314825"/>
          <p14:tracePt t="44625" x="4111625" y="4281488"/>
          <p14:tracePt t="44641" x="4119563" y="4248150"/>
          <p14:tracePt t="44658" x="4129088" y="4213225"/>
          <p14:tracePt t="44659" x="4137025" y="4205288"/>
          <p14:tracePt t="44674" x="4144963" y="4179888"/>
          <p14:tracePt t="44691" x="4162425" y="4146550"/>
          <p14:tracePt t="44709" x="4195763" y="4095750"/>
          <p14:tracePt t="44725" x="4221163" y="4037013"/>
          <p14:tracePt t="44742" x="4246563" y="3978275"/>
          <p14:tracePt t="44759" x="4279900" y="3903663"/>
          <p14:tracePt t="44775" x="4287838" y="3860800"/>
          <p14:tracePt t="44791" x="4305300" y="3844925"/>
          <p14:tracePt t="44809" x="4321175" y="3811588"/>
          <p14:tracePt t="44825" x="4321175" y="3802063"/>
          <p14:tracePt t="45185" x="4329113" y="3794125"/>
          <p14:tracePt t="45193" x="4329113" y="3786188"/>
          <p14:tracePt t="45211" x="4338638" y="3760788"/>
          <p14:tracePt t="45212" x="4346575" y="3752850"/>
          <p14:tracePt t="45226" x="4354513" y="3735388"/>
          <p14:tracePt t="45227" x="4354513" y="3727450"/>
          <p14:tracePt t="45241" x="4364038" y="3717925"/>
          <p14:tracePt t="45241" x="4371975" y="3702050"/>
          <p14:tracePt t="45260" x="4379913" y="3694113"/>
          <p14:tracePt t="45274" x="4387850" y="3676650"/>
          <p14:tracePt t="45291" x="4405313" y="3643313"/>
          <p14:tracePt t="45291" x="4405313" y="3635375"/>
          <p14:tracePt t="45310" x="4422775" y="3609975"/>
          <p14:tracePt t="45312" x="4430713" y="3600450"/>
          <p14:tracePt t="45324" x="4430713" y="3584575"/>
          <p14:tracePt t="45327" x="4438650" y="3584575"/>
          <p14:tracePt t="45341" x="4438650" y="3576638"/>
          <p14:tracePt t="45356" x="4446588" y="3551238"/>
          <p14:tracePt t="45374" x="4464050" y="3541713"/>
          <p14:tracePt t="45390" x="4471988" y="3517900"/>
          <p14:tracePt t="45391" x="4481513" y="3508375"/>
          <p14:tracePt t="45407" x="4489450" y="3492500"/>
          <p14:tracePt t="45425" x="4505325" y="3467100"/>
          <p14:tracePt t="45426" x="4514850" y="3467100"/>
          <p14:tracePt t="45440" x="4514850" y="3459163"/>
          <p14:tracePt t="45441" x="4522788" y="3459163"/>
          <p14:tracePt t="45456" x="4530725" y="3441700"/>
          <p14:tracePt t="45475" x="4540250" y="3433763"/>
          <p14:tracePt t="45490" x="4556125" y="3424238"/>
          <p14:tracePt t="45491" x="4556125" y="3416300"/>
          <p14:tracePt t="45509" x="4564063" y="3408363"/>
          <p14:tracePt t="45525" x="4598988" y="3375025"/>
          <p14:tracePt t="45541" x="4606925" y="3375025"/>
          <p14:tracePt t="45559" x="4622800" y="3357563"/>
          <p14:tracePt t="45560" x="4640263" y="3340100"/>
          <p14:tracePt t="45575" x="4657725" y="3332163"/>
          <p14:tracePt t="45590" x="4665663" y="3324225"/>
          <p14:tracePt t="45609" x="4681538" y="3316288"/>
          <p14:tracePt t="45610" x="4691063" y="3306763"/>
          <p14:tracePt t="45625" x="4706938" y="3290888"/>
          <p14:tracePt t="45640" x="4716463" y="3290888"/>
          <p14:tracePt t="45660" x="4732338" y="3281363"/>
          <p14:tracePt t="45661" x="4740275" y="3273425"/>
          <p14:tracePt t="45674" x="4749800" y="3265488"/>
          <p14:tracePt t="45674" x="4757738" y="3257550"/>
          <p14:tracePt t="45689" x="4783138" y="3232150"/>
          <p14:tracePt t="45709" x="4799013" y="3222625"/>
          <p14:tracePt t="45711" x="4816475" y="3214688"/>
          <p14:tracePt t="45723" x="4816475" y="3206750"/>
          <p14:tracePt t="45724" x="4824413" y="3206750"/>
          <p14:tracePt t="45740" x="4833938" y="3198813"/>
          <p14:tracePt t="45760" x="4841875" y="3198813"/>
          <p14:tracePt t="45781" x="4841875" y="3189288"/>
          <p14:tracePt t="45789" x="4849813" y="3189288"/>
          <p14:tracePt t="45807" x="4857750" y="3189288"/>
          <p14:tracePt t="45824" x="4867275" y="3181350"/>
          <p14:tracePt t="45840" x="4875213" y="3173413"/>
          <p14:tracePt t="45857" x="4900613" y="3155950"/>
          <p14:tracePt t="45874" x="4926013" y="3130550"/>
          <p14:tracePt t="45889" x="4959350" y="3105150"/>
          <p14:tracePt t="45909" x="4975225" y="3097213"/>
          <p14:tracePt t="45910" x="4984750" y="3089275"/>
          <p14:tracePt t="45924" x="5000625" y="3081338"/>
          <p14:tracePt t="45940" x="5010150" y="3081338"/>
          <p14:tracePt t="45958" x="5018088" y="3081338"/>
          <p14:tracePt t="46258" x="5010150" y="3097213"/>
          <p14:tracePt t="46264" x="4984750" y="3130550"/>
          <p14:tracePt t="46273" x="4959350" y="3163888"/>
          <p14:tracePt t="46290" x="4926013" y="3222625"/>
          <p14:tracePt t="46307" x="4883150" y="3281363"/>
          <p14:tracePt t="46308" x="4875213" y="3324225"/>
          <p14:tracePt t="46322" x="4833938" y="3382963"/>
          <p14:tracePt t="46340" x="4808538" y="3441700"/>
          <p14:tracePt t="46358" x="4799013" y="3500438"/>
          <p14:tracePt t="46374" x="4783138" y="3541713"/>
          <p14:tracePt t="46389" x="4775200" y="3576638"/>
          <p14:tracePt t="46409" x="4757738" y="3625850"/>
          <p14:tracePt t="46410" x="4757738" y="3659188"/>
          <p14:tracePt t="46424" x="4757738" y="3694113"/>
          <p14:tracePt t="46440" x="4749800" y="3727450"/>
          <p14:tracePt t="46458" x="4740275" y="3760788"/>
          <p14:tracePt t="46459" x="4732338" y="3776663"/>
          <p14:tracePt t="46472" x="4724400" y="3811588"/>
          <p14:tracePt t="46490" x="4716463" y="3844925"/>
          <p14:tracePt t="46491" x="4706938" y="3860800"/>
          <p14:tracePt t="46506" x="4706938" y="3878263"/>
          <p14:tracePt t="46507" x="4699000" y="3894138"/>
          <p14:tracePt t="46523" x="4681538" y="3929063"/>
          <p14:tracePt t="46541" x="4657725" y="3978275"/>
          <p14:tracePt t="46557" x="4648200" y="3995738"/>
          <p14:tracePt t="46557" x="4632325" y="4011613"/>
          <p14:tracePt t="46573" x="4622800" y="4046538"/>
          <p14:tracePt t="46591" x="4598988" y="4095750"/>
          <p14:tracePt t="46606" x="4598988" y="4113213"/>
          <p14:tracePt t="46607" x="4589463" y="4130675"/>
          <p14:tracePt t="46624" x="4573588" y="4164013"/>
          <p14:tracePt t="46640" x="4573588" y="4205288"/>
          <p14:tracePt t="46641" x="4564063" y="4238625"/>
          <p14:tracePt t="46656" x="4556125" y="4264025"/>
          <p14:tracePt t="46657" x="4556125" y="4297363"/>
          <p14:tracePt t="46673" x="4540250" y="4356100"/>
          <p14:tracePt t="46690" x="4505325" y="4424363"/>
          <p14:tracePt t="46690" x="4489450" y="4457700"/>
          <p14:tracePt t="46706" x="4481513" y="4483100"/>
          <p14:tracePt t="46708" x="4471988" y="4506913"/>
          <p14:tracePt t="46724" x="4438650" y="4557713"/>
          <p14:tracePt t="46739" x="4430713" y="4591050"/>
          <p14:tracePt t="47032" x="4422775" y="4624388"/>
          <p14:tracePt t="47038" x="4405313" y="4659313"/>
          <p14:tracePt t="47046" x="4397375" y="4684713"/>
          <p14:tracePt t="47073" x="4354513" y="4776788"/>
          <p14:tracePt t="47075" x="4346575" y="4810125"/>
          <p14:tracePt t="47089" x="4338638" y="4835525"/>
          <p14:tracePt t="47089" x="4329113" y="4860925"/>
          <p14:tracePt t="47105" x="4313238" y="4910138"/>
          <p14:tracePt t="47124" x="4305300" y="4953000"/>
          <p14:tracePt t="47124" x="4295775" y="4960938"/>
          <p14:tracePt t="47139" x="4287838" y="4978400"/>
          <p14:tracePt t="47140" x="4287838" y="5002213"/>
          <p14:tracePt t="47155" x="4287838" y="5019675"/>
          <p14:tracePt t="47173" x="4287838" y="5060950"/>
          <p14:tracePt t="47174" x="4287838" y="5070475"/>
          <p14:tracePt t="47189" x="4279900" y="5129213"/>
          <p14:tracePt t="47205" x="4279900" y="5178425"/>
          <p14:tracePt t="47224" x="4262438" y="5229225"/>
          <p14:tracePt t="47224" x="4262438" y="5262563"/>
          <p14:tracePt t="47240" x="4254500" y="5295900"/>
          <p14:tracePt t="47255" x="4246563" y="5330825"/>
          <p14:tracePt t="47272" x="4246563" y="5372100"/>
          <p14:tracePt t="47273" x="4237038" y="5397500"/>
          <p14:tracePt t="47289" x="4237038" y="5430838"/>
          <p14:tracePt t="47305" x="4237038" y="5456238"/>
          <p14:tracePt t="47323" x="4237038" y="5489575"/>
          <p14:tracePt t="47324" x="4237038" y="5497513"/>
          <p14:tracePt t="47341" x="4237038" y="5514975"/>
          <p14:tracePt t="47356" x="4237038" y="5548313"/>
          <p14:tracePt t="47372" x="4246563" y="5573713"/>
          <p14:tracePt t="47373" x="4246563" y="5581650"/>
          <p14:tracePt t="47390" x="4279900" y="5624513"/>
          <p14:tracePt t="47406" x="4295775" y="5657850"/>
          <p14:tracePt t="47422" x="4321175" y="5691188"/>
          <p14:tracePt t="47423" x="4329113" y="5708650"/>
          <p14:tracePt t="47437" x="4354513" y="5741988"/>
          <p14:tracePt t="47456" x="4379913" y="5783263"/>
          <p14:tracePt t="47473" x="4397375" y="5834063"/>
          <p14:tracePt t="47488" x="4413250" y="5859463"/>
          <p14:tracePt t="47505" x="4422775" y="5875338"/>
          <p14:tracePt t="47523" x="4430713" y="5875338"/>
          <p14:tracePt t="47524" x="4438650" y="5884863"/>
          <p14:tracePt t="47538" x="4464050" y="5900738"/>
          <p14:tracePt t="47555" x="4481513" y="5908675"/>
          <p14:tracePt t="47572" x="4505325" y="5918200"/>
          <p14:tracePt t="47573" x="4522788" y="5918200"/>
          <p14:tracePt t="47590" x="4548188" y="5918200"/>
          <p14:tracePt t="47606" x="4573588" y="5918200"/>
          <p14:tracePt t="47608" x="4589463" y="5918200"/>
          <p14:tracePt t="47624" x="4606925" y="5918200"/>
          <p14:tracePt t="47640" x="4622800" y="5918200"/>
          <p14:tracePt t="47656" x="4632325" y="5918200"/>
          <p14:tracePt t="47658" x="4640263" y="5918200"/>
          <p14:tracePt t="47672" x="4648200" y="5908675"/>
          <p14:tracePt t="47673" x="4665663" y="5892800"/>
          <p14:tracePt t="47690" x="4699000" y="5826125"/>
          <p14:tracePt t="47706" x="4724400" y="5741988"/>
          <p14:tracePt t="47707" x="4732338" y="5699125"/>
          <p14:tracePt t="47722" x="4740275" y="5640388"/>
          <p14:tracePt t="47723" x="4740275" y="5591175"/>
          <p14:tracePt t="47740" x="4757738" y="5507038"/>
          <p14:tracePt t="47755" x="4757738" y="5438775"/>
          <p14:tracePt t="47756" x="4765675" y="5389563"/>
          <p14:tracePt t="47772" x="4765675" y="5364163"/>
          <p14:tracePt t="47772" x="4775200" y="5321300"/>
          <p14:tracePt t="47790" x="4775200" y="5237163"/>
          <p14:tracePt t="47804" x="4775200" y="5137150"/>
          <p14:tracePt t="47821" x="4775200" y="4994275"/>
          <p14:tracePt t="47838" x="4783138" y="4910138"/>
          <p14:tracePt t="47856" x="4791075" y="4784725"/>
          <p14:tracePt t="47871" x="4799013" y="4733925"/>
          <p14:tracePt t="47872" x="4799013" y="4692650"/>
          <p14:tracePt t="47888" x="4808538" y="4600575"/>
          <p14:tracePt t="47905" x="4833938" y="4440238"/>
          <p14:tracePt t="47921" x="4833938" y="4330700"/>
          <p14:tracePt t="47939" x="4841875" y="4248150"/>
          <p14:tracePt t="47956" x="4849813" y="4105275"/>
          <p14:tracePt t="47971" x="4849813" y="4054475"/>
          <p14:tracePt t="47973" x="4849813" y="3995738"/>
          <p14:tracePt t="47991" x="4849813" y="3852863"/>
          <p14:tracePt t="48006" x="4849813" y="3786188"/>
          <p14:tracePt t="48021" x="4849813" y="3735388"/>
          <p14:tracePt t="48041" x="4849813" y="3651250"/>
          <p14:tracePt t="48056" x="4849813" y="3617913"/>
          <p14:tracePt t="48071" x="4849813" y="3592513"/>
          <p14:tracePt t="48090" x="4849813" y="3584575"/>
          <p14:tracePt t="48105" x="4841875" y="3584575"/>
          <p14:tracePt t="48126" x="4833938" y="3584575"/>
          <p14:tracePt t="48140" x="4808538" y="3592513"/>
          <p14:tracePt t="48155" x="4775200" y="3635375"/>
          <p14:tracePt t="48156" x="4749800" y="3668713"/>
          <p14:tracePt t="48171" x="4681538" y="3768725"/>
          <p14:tracePt t="48190" x="4606925" y="3903663"/>
          <p14:tracePt t="48204" x="4573588" y="3970338"/>
          <p14:tracePt t="48205" x="4556125" y="4011613"/>
          <p14:tracePt t="48222" x="4530725" y="4105275"/>
          <p14:tracePt t="48239" x="4497388" y="4189413"/>
          <p14:tracePt t="48240" x="4489450" y="4230688"/>
          <p14:tracePt t="48255" x="4471988" y="4314825"/>
          <p14:tracePt t="48271" x="4464050" y="4373563"/>
          <p14:tracePt t="48288" x="4446588" y="4440238"/>
          <p14:tracePt t="48289" x="4446588" y="4473575"/>
          <p14:tracePt t="48305" x="4422775" y="4549775"/>
          <p14:tracePt t="48321" x="4413250" y="4633913"/>
          <p14:tracePt t="48339" x="4405313" y="4708525"/>
          <p14:tracePt t="48339" x="4405313" y="4743450"/>
          <p14:tracePt t="48355" x="4405313" y="4802188"/>
          <p14:tracePt t="48371" x="4405313" y="4851400"/>
          <p14:tracePt t="48391" x="4405313" y="4935538"/>
          <p14:tracePt t="48404" x="4405313" y="5019675"/>
          <p14:tracePt t="48421" x="4413250" y="5086350"/>
          <p14:tracePt t="48440" x="4438650" y="5178425"/>
          <p14:tracePt t="48454" x="4456113" y="5254625"/>
          <p14:tracePt t="48471" x="4464050" y="5346700"/>
          <p14:tracePt t="48489" x="4497388" y="5464175"/>
          <p14:tracePt t="48505" x="4514850" y="5540375"/>
          <p14:tracePt t="48521" x="4540250" y="5624513"/>
          <p14:tracePt t="48540" x="4564063" y="5732463"/>
          <p14:tracePt t="48554" x="4581525" y="5783263"/>
          <p14:tracePt t="48570" x="4581525" y="5816600"/>
          <p14:tracePt t="48589" x="4598988" y="5842000"/>
          <p14:tracePt t="48592" x="4598988" y="5849938"/>
          <p14:tracePt t="48604" x="4606925" y="5859463"/>
          <p14:tracePt t="48620" x="4614863" y="5875338"/>
          <p14:tracePt t="48638" x="4622800" y="5884863"/>
          <p14:tracePt t="48639" x="4632325" y="5892800"/>
          <p14:tracePt t="48653" x="4640263" y="5900738"/>
          <p14:tracePt t="48670" x="4665663" y="5918200"/>
          <p14:tracePt t="48687" x="4681538" y="5918200"/>
          <p14:tracePt t="48690" x="4691063" y="5918200"/>
          <p14:tracePt t="48703" x="4706938" y="5918200"/>
          <p14:tracePt t="48721" x="4724400" y="5918200"/>
          <p14:tracePt t="48722" x="4732338" y="5918200"/>
          <p14:tracePt t="48738" x="4740275" y="5908675"/>
          <p14:tracePt t="48738" x="4749800" y="5908675"/>
          <p14:tracePt t="48755" x="4775200" y="5884863"/>
          <p14:tracePt t="48771" x="4799013" y="5834063"/>
          <p14:tracePt t="48772" x="4816475" y="5800725"/>
          <p14:tracePt t="48790" x="4824413" y="5767388"/>
          <p14:tracePt t="48791" x="4833938" y="5716588"/>
          <p14:tracePt t="48804" x="4841875" y="5632450"/>
          <p14:tracePt t="48821" x="4849813" y="5565775"/>
          <p14:tracePt t="48823" x="4849813" y="5522913"/>
          <p14:tracePt t="48839" x="4867275" y="5481638"/>
          <p14:tracePt t="48840" x="4867275" y="5438775"/>
          <p14:tracePt t="48855" x="4867275" y="5364163"/>
          <p14:tracePt t="48871" x="4867275" y="5280025"/>
          <p14:tracePt t="48871" x="4867275" y="5254625"/>
          <p14:tracePt t="48888" x="4867275" y="5162550"/>
          <p14:tracePt t="48905" x="4867275" y="5095875"/>
          <p14:tracePt t="48920" x="4867275" y="5045075"/>
          <p14:tracePt t="48921" x="4867275" y="5019675"/>
          <p14:tracePt t="48939" x="4867275" y="4978400"/>
          <p14:tracePt t="48954" x="4857750" y="4935538"/>
          <p14:tracePt t="48972" x="4841875" y="4843463"/>
          <p14:tracePt t="48990" x="4824413" y="4751388"/>
          <p14:tracePt t="49004" x="4816475" y="4675188"/>
          <p14:tracePt t="49021" x="4799013" y="4616450"/>
          <p14:tracePt t="49036" x="4791075" y="4600575"/>
          <p14:tracePt t="49055" x="4783138" y="4565650"/>
          <p14:tracePt t="49070" x="4775200" y="4557713"/>
          <p14:tracePt t="49071" x="4765675" y="4541838"/>
          <p14:tracePt t="49086" x="4757738" y="4532313"/>
          <p14:tracePt t="49105" x="4732338" y="4516438"/>
          <p14:tracePt t="49106" x="4716463" y="4516438"/>
          <p14:tracePt t="49121" x="4699000" y="4506913"/>
          <p14:tracePt t="49121" x="4691063" y="4498975"/>
          <p14:tracePt t="49137" x="4648200" y="4491038"/>
          <p14:tracePt t="49155" x="4614863" y="4491038"/>
          <p14:tracePt t="49156" x="4589463" y="4491038"/>
          <p14:tracePt t="49170" x="4573588" y="4491038"/>
          <p14:tracePt t="49171" x="4540250" y="4506913"/>
          <p14:tracePt t="49189" x="4489450" y="4532313"/>
          <p14:tracePt t="49205" x="4422775" y="4583113"/>
          <p14:tracePt t="49220" x="4405313" y="4608513"/>
          <p14:tracePt t="49221" x="4364038" y="4659313"/>
          <p14:tracePt t="49236" x="4321175" y="4743450"/>
          <p14:tracePt t="49254" x="4279900" y="4835525"/>
          <p14:tracePt t="49270" x="4246563" y="4927600"/>
          <p14:tracePt t="49271" x="4229100" y="4986338"/>
          <p14:tracePt t="49286" x="4229100" y="5111750"/>
          <p14:tracePt t="49305" x="4229100" y="5280025"/>
          <p14:tracePt t="49320" x="4229100" y="5338763"/>
          <p14:tracePt t="49321" x="4237038" y="5389563"/>
          <p14:tracePt t="49339" x="4254500" y="5497513"/>
          <p14:tracePt t="49340" x="4262438" y="5540375"/>
          <p14:tracePt t="49354" x="4270375" y="5591175"/>
          <p14:tracePt t="49354" x="4279900" y="5624513"/>
          <p14:tracePt t="49370" x="4287838" y="5673725"/>
          <p14:tracePt t="49370" x="4295775" y="5716588"/>
          <p14:tracePt t="49389" x="4313238" y="5808663"/>
          <p14:tracePt t="49390" x="4329113" y="5849938"/>
          <p14:tracePt t="49403" x="4338638" y="5892800"/>
          <p14:tracePt t="49404" x="4338638" y="5934075"/>
          <p14:tracePt t="49419" x="4354513" y="6018213"/>
          <p14:tracePt t="49437" x="4371975" y="6094413"/>
          <p14:tracePt t="49454" x="4387850" y="6178550"/>
          <p14:tracePt t="49454" x="4387850" y="6211888"/>
          <p14:tracePt t="49469" x="4413250" y="6278563"/>
          <p14:tracePt t="49486" x="4430713" y="6337300"/>
          <p14:tracePt t="49504" x="4446588" y="6421438"/>
          <p14:tracePt t="49519" x="4464050" y="6454775"/>
          <p14:tracePt t="49537" x="4481513" y="6488113"/>
          <p14:tracePt t="49554" x="4497388" y="6513513"/>
          <p14:tracePt t="49569" x="4505325" y="6521450"/>
          <p14:tracePt t="49589" x="4522788" y="6530975"/>
          <p14:tracePt t="49590" x="4540250" y="6538913"/>
          <p14:tracePt t="49604" x="4556125" y="6546850"/>
          <p14:tracePt t="49619" x="4573588" y="6546850"/>
          <p14:tracePt t="49639" x="4589463" y="6546850"/>
          <p14:tracePt t="49640" x="4598988" y="6546850"/>
          <p14:tracePt t="49654" x="4622800" y="6538913"/>
          <p14:tracePt t="49669" x="4648200" y="6505575"/>
          <p14:tracePt t="49689" x="4699000" y="6438900"/>
          <p14:tracePt t="49690" x="4716463" y="6396038"/>
          <p14:tracePt t="49703" x="4749800" y="6354763"/>
          <p14:tracePt t="49719" x="4799013" y="6203950"/>
          <p14:tracePt t="49738" x="4841875" y="6086475"/>
          <p14:tracePt t="49739" x="4849813" y="6051550"/>
          <p14:tracePt t="49753" x="4867275" y="5992813"/>
          <p14:tracePt t="49754" x="4875213" y="5926138"/>
          <p14:tracePt t="49770" x="4892675" y="5791200"/>
          <p14:tracePt t="49786" x="4908550" y="5649913"/>
          <p14:tracePt t="49803" x="4926013" y="5507038"/>
          <p14:tracePt t="49804" x="4926013" y="5438775"/>
          <p14:tracePt t="49821" x="4926013" y="5338763"/>
          <p14:tracePt t="49837" x="4926013" y="5237163"/>
          <p14:tracePt t="49838" x="4926013" y="5178425"/>
          <p14:tracePt t="49854" x="4926013" y="5129213"/>
          <p14:tracePt t="49855" x="4926013" y="5060950"/>
          <p14:tracePt t="49870" x="4908550" y="4927600"/>
          <p14:tracePt t="49887" x="4900613" y="4818063"/>
          <p14:tracePt t="49888" x="4900613" y="4776788"/>
          <p14:tracePt t="49903" x="4900613" y="4718050"/>
          <p14:tracePt t="49904" x="4900613" y="4667250"/>
          <p14:tracePt t="49919" x="4900613" y="4557713"/>
          <p14:tracePt t="49936" x="4900613" y="4465638"/>
          <p14:tracePt t="49937" x="4900613" y="4414838"/>
          <p14:tracePt t="49952" x="4900613" y="4306888"/>
          <p14:tracePt t="49970" x="4900613" y="4238625"/>
          <p14:tracePt t="49985" x="4900613" y="4222750"/>
          <p14:tracePt t="62208" x="4908550" y="4222750"/>
          <p14:tracePt t="62214" x="4926013" y="4222750"/>
          <p14:tracePt t="62228" x="4959350" y="4222750"/>
          <p14:tracePt t="62229" x="4984750" y="4222750"/>
          <p14:tracePt t="62243" x="5033963" y="4222750"/>
          <p14:tracePt t="62258" x="5043488" y="4222750"/>
          <p14:tracePt t="62259" x="5051425" y="4222750"/>
          <p14:tracePt t="62276" x="5068888" y="4222750"/>
          <p14:tracePt t="62292" x="5076825" y="4222750"/>
          <p14:tracePt t="62311" x="5092700" y="4222750"/>
          <p14:tracePt t="62326" x="5143500" y="4213225"/>
          <p14:tracePt t="62342" x="5202238" y="4205288"/>
          <p14:tracePt t="62344" x="5219700" y="4205288"/>
          <p14:tracePt t="62361" x="5268913" y="4197350"/>
          <p14:tracePt t="62375" x="5319713" y="4197350"/>
          <p14:tracePt t="62391" x="5370513" y="4189413"/>
          <p14:tracePt t="62392" x="5386388" y="4189413"/>
          <p14:tracePt t="62411" x="5429250" y="4189413"/>
          <p14:tracePt t="62426" x="5462588" y="4179888"/>
          <p14:tracePt t="62441" x="5503863" y="4179888"/>
          <p14:tracePt t="62443" x="5529263" y="4179888"/>
          <p14:tracePt t="62462" x="5580063" y="4179888"/>
          <p14:tracePt t="62463" x="5597525" y="4179888"/>
          <p14:tracePt t="62475" x="5630863" y="4179888"/>
          <p14:tracePt t="62492" x="5672138" y="4179888"/>
          <p14:tracePt t="62512" x="5697538" y="4179888"/>
          <p14:tracePt t="62525" x="5705475" y="4179888"/>
          <p14:tracePt t="62542" x="5730875" y="4197350"/>
          <p14:tracePt t="68750" x="5899150" y="4205288"/>
          <p14:tracePt t="68758" x="6124575" y="4213225"/>
          <p14:tracePt t="68769" x="6453188" y="4230688"/>
          <p14:tracePt t="68785" x="7048500" y="4289425"/>
          <p14:tracePt t="68786" x="7283450" y="4340225"/>
          <p14:tracePt t="68802" x="7769225" y="4440238"/>
          <p14:tracePt t="68819" x="8205788" y="4506913"/>
          <p14:tracePt t="68837" x="8734425" y="4575175"/>
          <p14:tracePt t="68852" x="8836025" y="4575175"/>
          <p14:tracePt t="69590" x="8869363" y="4557713"/>
          <p14:tracePt t="69597" x="8910638" y="4541838"/>
          <p14:tracePt t="69603" x="8936038" y="4516438"/>
          <p14:tracePt t="69619" x="8994775" y="4483100"/>
          <p14:tracePt t="69636" x="9045575" y="4440238"/>
          <p14:tracePt t="69638" x="9061450" y="4432300"/>
          <p14:tracePt t="69654" x="9078913" y="4414838"/>
          <p14:tracePt t="69655" x="9096375" y="4389438"/>
          <p14:tracePt t="69671" x="9120188" y="4373563"/>
          <p14:tracePt t="69685" x="9129713" y="4365625"/>
          <p14:tracePt t="69702" x="9137650" y="4356100"/>
          <p14:tracePt t="69721" x="9137650" y="4348163"/>
          <p14:tracePt t="71031" x="9137650" y="4222750"/>
          <p14:tracePt t="71039" x="9137650" y="4037013"/>
          <p14:tracePt t="71053" x="9137650" y="3870325"/>
          <p14:tracePt t="71069" x="9137650" y="3717925"/>
          <p14:tracePt t="71083" x="9137650" y="3592513"/>
          <p14:tracePt t="71102" x="9137650" y="3482975"/>
          <p14:tracePt t="71117" x="9137650" y="3416300"/>
          <p14:tracePt t="71134" x="9137650" y="3365500"/>
          <p14:tracePt t="71152" x="9137650" y="3357563"/>
          <p14:tracePt t="75390" x="9145588" y="3273425"/>
          <p14:tracePt t="75395" x="9163050" y="3163888"/>
          <p14:tracePt t="75412" x="9170988" y="3013075"/>
          <p14:tracePt t="75414" x="9178925" y="2963863"/>
          <p14:tracePt t="75430" x="9178925" y="2905125"/>
          <p14:tracePt t="75445" x="9178925" y="2895600"/>
          <p14:tracePt t="75464" x="9178925" y="2887663"/>
          <p14:tracePt t="75466" x="9178925" y="2879725"/>
          <p14:tracePt t="75492" x="9178925" y="2870200"/>
          <p14:tracePt t="75507" x="9178925" y="2862263"/>
          <p14:tracePt t="75514" x="9188450" y="2854325"/>
          <p14:tracePt t="75535" x="9188450" y="2846388"/>
          <p14:tracePt t="75579" x="9188450" y="2836863"/>
          <p14:tracePt t="75707" x="9188450" y="2828925"/>
          <p14:tracePt t="75715" x="9178925" y="2828925"/>
          <p14:tracePt t="75729" x="9163050" y="2803525"/>
          <p14:tracePt t="75746" x="9120188" y="2778125"/>
          <p14:tracePt t="75764" x="9045575" y="2703513"/>
          <p14:tracePt t="75765" x="8994775" y="2652713"/>
          <p14:tracePt t="75778" x="8902700" y="2535238"/>
          <p14:tracePt t="75796" x="8802688" y="2316163"/>
          <p14:tracePt t="75813" x="8759825" y="2165350"/>
          <p14:tracePt t="75816" x="8759825" y="2132013"/>
          <p14:tracePt t="76701" x="8759825" y="2065338"/>
          <p14:tracePt t="76708" x="8751888" y="1981200"/>
          <p14:tracePt t="76715" x="8743950" y="1897063"/>
          <p14:tracePt t="76733" x="8718550" y="1720850"/>
          <p14:tracePt t="76746" x="8693150" y="1493838"/>
          <p14:tracePt t="76762" x="8667750" y="1301750"/>
          <p14:tracePt t="76764" x="8667750" y="1208088"/>
          <p14:tracePt t="76781" x="8650288" y="1031875"/>
          <p14:tracePt t="76794" x="8634413" y="839788"/>
          <p14:tracePt t="76812" x="8626475" y="630238"/>
          <p14:tracePt t="76830" x="8601075" y="411163"/>
          <p14:tracePt t="76844" x="8583613" y="336550"/>
          <p14:tracePt t="76862" x="8567738" y="301625"/>
          <p14:tracePt t="76878" x="8550275" y="276225"/>
          <p14:tracePt t="76879" x="8542338" y="268288"/>
          <p14:tracePt t="76894" x="8532813" y="252413"/>
          <p14:tracePt t="76911" x="8532813" y="242888"/>
          <p14:tracePt t="76934" x="8524875" y="242888"/>
          <p14:tracePt t="76949" x="8524875" y="234950"/>
          <p14:tracePt t="76963" x="8524875" y="227013"/>
          <p14:tracePt t="76965" x="8524875" y="209550"/>
          <p14:tracePt t="76978" x="8516938" y="158750"/>
          <p14:tracePt t="76979" x="8509000" y="109538"/>
          <p14:tracePt t="76996" x="8491538" y="17463"/>
          <p14:tracePt t="78692" x="8524875" y="260350"/>
          <p14:tracePt t="78703" x="8575675" y="461963"/>
          <p14:tracePt t="78720" x="8634413" y="738188"/>
          <p14:tracePt t="78720" x="8675688" y="889000"/>
          <p14:tracePt t="78736" x="8709025" y="1057275"/>
          <p14:tracePt t="78754" x="8751888" y="1217613"/>
          <p14:tracePt t="78770" x="8818563" y="1384300"/>
          <p14:tracePt t="78786" x="8843963" y="1443038"/>
          <p14:tracePt t="78802" x="8861425" y="1485900"/>
          <p14:tracePt t="78820" x="8869363" y="1511300"/>
          <p14:tracePt t="78820" x="8877300" y="1519238"/>
          <p14:tracePt t="78836" x="8885238" y="1527175"/>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992038" y="5385"/>
            <a:ext cx="11128075" cy="1245445"/>
          </a:xfrm>
        </p:spPr>
        <p:txBody>
          <a:bodyPr>
            <a:normAutofit/>
          </a:bodyPr>
          <a:lstStyle/>
          <a:p>
            <a:r>
              <a:rPr lang="en-US" dirty="0">
                <a:latin typeface="Georgia" panose="02040502050405020303" pitchFamily="18" charset="0"/>
              </a:rPr>
              <a:t>Co-culture – lessons learnt </a:t>
            </a:r>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12</a:t>
            </a:fld>
            <a:endParaRPr lang="en-US" dirty="0"/>
          </a:p>
        </p:txBody>
      </p:sp>
      <p:sp>
        <p:nvSpPr>
          <p:cNvPr id="9" name="TextBox 8">
            <a:extLst>
              <a:ext uri="{FF2B5EF4-FFF2-40B4-BE49-F238E27FC236}">
                <a16:creationId xmlns:a16="http://schemas.microsoft.com/office/drawing/2014/main" id="{04DEA795-3A04-4849-658E-897437FD75F6}"/>
              </a:ext>
            </a:extLst>
          </p:cNvPr>
          <p:cNvSpPr txBox="1"/>
          <p:nvPr/>
        </p:nvSpPr>
        <p:spPr>
          <a:xfrm>
            <a:off x="6556075" y="2532359"/>
            <a:ext cx="5166967" cy="2585323"/>
          </a:xfrm>
          <a:prstGeom prst="rect">
            <a:avLst/>
          </a:prstGeom>
          <a:noFill/>
        </p:spPr>
        <p:txBody>
          <a:bodyPr wrap="square" rtlCol="0">
            <a:spAutoFit/>
          </a:bodyPr>
          <a:lstStyle/>
          <a:p>
            <a:pPr marL="285750" indent="-285750">
              <a:buFont typeface="Arial" panose="020B0604020202020204" pitchFamily="34" charset="0"/>
              <a:buChar char="•"/>
            </a:pPr>
            <a:r>
              <a:rPr lang="en-GB" dirty="0"/>
              <a:t>HUVEC cell culture, bottom channel only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These are different devices, meant to be seeded at the same density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 vast difference in seeding density, down to not mixing the cell solution regularly whilst seeding multiple devices.</a:t>
            </a:r>
          </a:p>
          <a:p>
            <a:pPr marL="285750" indent="-285750">
              <a:buFont typeface="Arial" panose="020B0604020202020204" pitchFamily="34" charset="0"/>
              <a:buChar char="•"/>
            </a:pPr>
            <a:endParaRPr lang="en-GB" dirty="0"/>
          </a:p>
        </p:txBody>
      </p:sp>
      <p:pic>
        <p:nvPicPr>
          <p:cNvPr id="3" name="Picture 2">
            <a:extLst>
              <a:ext uri="{FF2B5EF4-FFF2-40B4-BE49-F238E27FC236}">
                <a16:creationId xmlns:a16="http://schemas.microsoft.com/office/drawing/2014/main" id="{C291B4F7-7619-0183-A7F8-CB0A25C28AC1}"/>
              </a:ext>
            </a:extLst>
          </p:cNvPr>
          <p:cNvPicPr>
            <a:picLocks noChangeAspect="1"/>
          </p:cNvPicPr>
          <p:nvPr/>
        </p:nvPicPr>
        <p:blipFill rotWithShape="1">
          <a:blip r:embed="rId6"/>
          <a:srcRect l="26968" t="3338" r="12277" b="2013"/>
          <a:stretch/>
        </p:blipFill>
        <p:spPr>
          <a:xfrm>
            <a:off x="646045" y="1724792"/>
            <a:ext cx="2075404" cy="4849776"/>
          </a:xfrm>
          <a:prstGeom prst="rect">
            <a:avLst/>
          </a:prstGeom>
        </p:spPr>
      </p:pic>
      <p:pic>
        <p:nvPicPr>
          <p:cNvPr id="10" name="Picture 9">
            <a:extLst>
              <a:ext uri="{FF2B5EF4-FFF2-40B4-BE49-F238E27FC236}">
                <a16:creationId xmlns:a16="http://schemas.microsoft.com/office/drawing/2014/main" id="{FC687B0F-7092-0847-1EA2-1CBB460E940A}"/>
              </a:ext>
            </a:extLst>
          </p:cNvPr>
          <p:cNvPicPr>
            <a:picLocks noChangeAspect="1"/>
          </p:cNvPicPr>
          <p:nvPr/>
        </p:nvPicPr>
        <p:blipFill rotWithShape="1">
          <a:blip r:embed="rId7"/>
          <a:srcRect l="29356" t="3648" r="12268"/>
          <a:stretch/>
        </p:blipFill>
        <p:spPr>
          <a:xfrm>
            <a:off x="3346674" y="1724792"/>
            <a:ext cx="1967950" cy="4872230"/>
          </a:xfrm>
          <a:prstGeom prst="rect">
            <a:avLst/>
          </a:prstGeom>
        </p:spPr>
      </p:pic>
      <p:pic>
        <p:nvPicPr>
          <p:cNvPr id="8" name="Audio 7">
            <a:hlinkClick r:id="" action="ppaction://media"/>
            <a:extLst>
              <a:ext uri="{FF2B5EF4-FFF2-40B4-BE49-F238E27FC236}">
                <a16:creationId xmlns:a16="http://schemas.microsoft.com/office/drawing/2014/main" id="{3C4FAA45-BE04-9047-0BBA-761FB9A5DE59}"/>
              </a:ext>
            </a:extLst>
          </p:cNvPr>
          <p:cNvPicPr>
            <a:picLocks noChangeAspect="1"/>
          </p:cNvPicPr>
          <p:nvPr>
            <a:audioFile r:link="rId3"/>
            <p:extLst>
              <p:ext uri="{DAA4B4D4-6D71-4841-9C94-3DE7FCFB9230}">
                <p14:media xmlns:p14="http://schemas.microsoft.com/office/powerpoint/2010/main" r:embed="rId2"/>
              </p:ext>
            </p:extLst>
          </p:nvPr>
        </p:nvPicPr>
        <p:blipFill>
          <a:blip r:embed="rId8"/>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3303301827"/>
      </p:ext>
    </p:extLst>
  </p:cSld>
  <p:clrMapOvr>
    <a:masterClrMapping/>
  </p:clrMapOvr>
  <mc:AlternateContent xmlns:mc="http://schemas.openxmlformats.org/markup-compatibility/2006">
    <mc:Choice xmlns:p14="http://schemas.microsoft.com/office/powerpoint/2010/main" Requires="p14">
      <p:transition spd="med" p14:dur="700" advTm="103549">
        <p:fade/>
      </p:transition>
    </mc:Choice>
    <mc:Fallback>
      <p:transition spd="med" advTm="1035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8"/>
                </p:tgtEl>
              </p:cMediaNode>
            </p:audio>
          </p:childTnLst>
        </p:cTn>
      </p:par>
    </p:tnLst>
    <p:bldLst>
      <p:bldP spid="9" grpId="0"/>
    </p:bldLst>
  </p:timing>
  <p:extLst>
    <p:ext uri="{3A86A75C-4F4B-4683-9AE1-C65F6400EC91}">
      <p14:laserTraceLst xmlns:p14="http://schemas.microsoft.com/office/powerpoint/2010/main">
        <p14:tracePtLst>
          <p14:tracePt t="2325" x="8785225" y="1603375"/>
          <p14:tracePt t="2331" x="8516938" y="1754188"/>
          <p14:tracePt t="2338" x="8248650" y="1879600"/>
          <p14:tracePt t="2347" x="7980363" y="2022475"/>
          <p14:tracePt t="2366" x="7308850" y="2333625"/>
          <p14:tracePt t="2367" x="6964363" y="2484438"/>
          <p14:tracePt t="2382" x="6394450" y="2762250"/>
          <p14:tracePt t="2397" x="5924550" y="2979738"/>
          <p14:tracePt t="2414" x="5672138" y="3071813"/>
          <p14:tracePt t="2431" x="5513388" y="3105150"/>
          <p14:tracePt t="2447" x="5462588" y="3105150"/>
          <p14:tracePt t="2464" x="5454650" y="3105150"/>
          <p14:tracePt t="2482" x="5437188" y="3105150"/>
          <p14:tracePt t="2497" x="5437188" y="3081338"/>
          <p14:tracePt t="2514" x="5445125" y="3038475"/>
          <p14:tracePt t="2532" x="5470525" y="2997200"/>
          <p14:tracePt t="2547" x="5470525" y="2987675"/>
          <p14:tracePt t="2564" x="5480050" y="2987675"/>
          <p14:tracePt t="7449" x="5538788" y="3005138"/>
          <p14:tracePt t="7455" x="5621338" y="3030538"/>
          <p14:tracePt t="7462" x="5722938" y="3063875"/>
          <p14:tracePt t="7477" x="5932488" y="3071813"/>
          <p14:tracePt t="7492" x="6142038" y="3071813"/>
          <p14:tracePt t="7510" x="6402388" y="3030538"/>
          <p14:tracePt t="7510" x="6578600" y="2997200"/>
          <p14:tracePt t="7526" x="6678613" y="2979738"/>
          <p14:tracePt t="7542" x="7031038" y="2913063"/>
          <p14:tracePt t="7560" x="7232650" y="2879725"/>
          <p14:tracePt t="7560" x="7334250" y="2870200"/>
          <p14:tracePt t="7576" x="7408863" y="2870200"/>
          <p14:tracePt t="7592" x="7686675" y="2879725"/>
          <p14:tracePt t="7609" x="7853363" y="2913063"/>
          <p14:tracePt t="7610" x="7929563" y="2938463"/>
          <p14:tracePt t="7625" x="8013700" y="2954338"/>
          <p14:tracePt t="7642" x="8231188" y="3005138"/>
          <p14:tracePt t="7659" x="8289925" y="3005138"/>
          <p14:tracePt t="7825" x="8139113" y="3097213"/>
          <p14:tracePt t="7832" x="7820025" y="3257550"/>
          <p14:tracePt t="7842" x="7518400" y="3398838"/>
          <p14:tracePt t="7861" x="6872288" y="3694113"/>
          <p14:tracePt t="7861" x="6570663" y="3827463"/>
          <p14:tracePt t="7876" x="6192838" y="3937000"/>
          <p14:tracePt t="7876" x="5815013" y="4003675"/>
          <p14:tracePt t="7892" x="5076825" y="4054475"/>
          <p14:tracePt t="7909" x="4354513" y="3970338"/>
          <p14:tracePt t="7925" x="3582988" y="3709988"/>
          <p14:tracePt t="7942" x="3314700" y="3567113"/>
          <p14:tracePt t="7959" x="3230563" y="3517900"/>
          <p14:tracePt t="9750" x="3189288" y="3517900"/>
          <p14:tracePt t="9757" x="3121025" y="3541713"/>
          <p14:tracePt t="9773" x="2970213" y="3592513"/>
          <p14:tracePt t="9791" x="2768600" y="3668713"/>
          <p14:tracePt t="9807" x="2668588" y="3702050"/>
          <p14:tracePt t="9823" x="2576513" y="3727450"/>
          <p14:tracePt t="9842" x="2525713" y="3743325"/>
          <p14:tracePt t="9857" x="2517775" y="3743325"/>
          <p14:tracePt t="9877" x="2508250" y="3743325"/>
          <p14:tracePt t="11539" x="2466975" y="3702050"/>
          <p14:tracePt t="11545" x="2374900" y="3559175"/>
          <p14:tracePt t="11555" x="2290763" y="3424238"/>
          <p14:tracePt t="11573" x="2063750" y="2668588"/>
          <p14:tracePt t="11588" x="1979613" y="2124075"/>
          <p14:tracePt t="11605" x="1938338" y="1812925"/>
          <p14:tracePt t="11622" x="1897063" y="1611313"/>
          <p14:tracePt t="11638" x="1887538" y="1585913"/>
          <p14:tracePt t="11639" x="1887538" y="1570038"/>
          <p14:tracePt t="11655" x="1879600" y="1544638"/>
          <p14:tracePt t="11680" x="1871663" y="1544638"/>
          <p14:tracePt t="11760" x="1912938" y="1552575"/>
          <p14:tracePt t="11765" x="1989138" y="1585913"/>
          <p14:tracePt t="11773" x="2106613" y="1611313"/>
          <p14:tracePt t="11788" x="2408238" y="1679575"/>
          <p14:tracePt t="11806" x="2811463" y="1720850"/>
          <p14:tracePt t="11822" x="3306763" y="1804988"/>
          <p14:tracePt t="11822" x="3532188" y="1838325"/>
          <p14:tracePt t="11838" x="4035425" y="1963738"/>
          <p14:tracePt t="11856" x="4481513" y="2098675"/>
          <p14:tracePt t="11872" x="4867275" y="2266950"/>
          <p14:tracePt t="11888" x="5000625" y="2333625"/>
          <p14:tracePt t="11905" x="5076825" y="2384425"/>
          <p14:tracePt t="11922" x="5102225" y="2400300"/>
          <p14:tracePt t="11951" x="5084763" y="2409825"/>
          <p14:tracePt t="11958" x="4967288" y="2425700"/>
          <p14:tracePt t="11973" x="4589463" y="2468563"/>
          <p14:tracePt t="11988" x="4162425" y="2484438"/>
          <p14:tracePt t="12006" x="3810000" y="2501900"/>
          <p14:tracePt t="12024" x="3406775" y="2509838"/>
          <p14:tracePt t="12038" x="3205163" y="2527300"/>
          <p14:tracePt t="12055" x="3054350" y="2551113"/>
          <p14:tracePt t="12071" x="2944813" y="2568575"/>
          <p14:tracePt t="12088" x="2878138" y="2586038"/>
          <p14:tracePt t="12105" x="2860675" y="2601913"/>
          <p14:tracePt t="12122" x="2844800" y="2601913"/>
          <p14:tracePt t="12201" x="2870200" y="2586038"/>
          <p14:tracePt t="12207" x="2936875" y="2568575"/>
          <p14:tracePt t="12222" x="3113088" y="2551113"/>
          <p14:tracePt t="12238" x="3306763" y="2551113"/>
          <p14:tracePt t="12255" x="3575050" y="2568575"/>
          <p14:tracePt t="12272" x="3960813" y="2593975"/>
          <p14:tracePt t="12288" x="4137025" y="2601913"/>
          <p14:tracePt t="12305" x="4246563" y="2619375"/>
          <p14:tracePt t="12322" x="4329113" y="2635250"/>
          <p14:tracePt t="12338" x="4338638" y="2635250"/>
          <p14:tracePt t="12354" x="4346575" y="2644775"/>
          <p14:tracePt t="12373" x="4346575" y="2652713"/>
          <p14:tracePt t="12387" x="4313238" y="2678113"/>
          <p14:tracePt t="12404" x="4119563" y="2762250"/>
          <p14:tracePt t="12422" x="3717925" y="2870200"/>
          <p14:tracePt t="12437" x="3490913" y="2913063"/>
          <p14:tracePt t="12454" x="3289300" y="2938463"/>
          <p14:tracePt t="12471" x="3138488" y="2938463"/>
          <p14:tracePt t="12487" x="3079750" y="2938463"/>
          <p14:tracePt t="12504" x="3054350" y="2938463"/>
          <p14:tracePt t="12521" x="3046413" y="2938463"/>
          <p14:tracePt t="18138" x="3105150" y="2987675"/>
          <p14:tracePt t="18145" x="3197225" y="3055938"/>
          <p14:tracePt t="18151" x="3289300" y="3114675"/>
          <p14:tracePt t="18168" x="3440113" y="3198813"/>
          <p14:tracePt t="18185" x="3590925" y="3298825"/>
          <p14:tracePt t="18188" x="3667125" y="3340100"/>
          <p14:tracePt t="18200" x="3741738" y="3382963"/>
          <p14:tracePt t="18202" x="3810000" y="3424238"/>
          <p14:tracePt t="18216" x="3859213" y="3449638"/>
          <p14:tracePt t="18218" x="3927475" y="3492500"/>
          <p14:tracePt t="18234" x="4044950" y="3551238"/>
          <p14:tracePt t="18251" x="4119563" y="3592513"/>
          <p14:tracePt t="18252" x="4162425" y="3617913"/>
          <p14:tracePt t="18268" x="4203700" y="3651250"/>
          <p14:tracePt t="18285" x="4229100" y="3676650"/>
          <p14:tracePt t="18301" x="4237038" y="3684588"/>
          <p14:tracePt t="18323" x="4246563" y="3694113"/>
          <p14:tracePt t="18352" x="4246563" y="3702050"/>
          <p14:tracePt t="18381" x="4246563" y="3709988"/>
          <p14:tracePt t="18423" x="4254500" y="3709988"/>
          <p14:tracePt t="18438" x="4254500" y="3717925"/>
          <p14:tracePt t="46820" x="4229100" y="3743325"/>
          <p14:tracePt t="46829" x="4178300" y="3786188"/>
          <p14:tracePt t="46841" x="4111625" y="3819525"/>
          <p14:tracePt t="46842" x="4070350" y="3852863"/>
          <p14:tracePt t="46858" x="3960813" y="3919538"/>
          <p14:tracePt t="46875" x="3800475" y="3995738"/>
          <p14:tracePt t="46890" x="3708400" y="4021138"/>
          <p14:tracePt t="46907" x="3649663" y="4046538"/>
          <p14:tracePt t="46923" x="3616325" y="4054475"/>
          <p14:tracePt t="46940" x="3582988" y="4062413"/>
          <p14:tracePt t="46940" x="3575050" y="4062413"/>
          <p14:tracePt t="46956" x="3549650" y="4071938"/>
          <p14:tracePt t="46974" x="3541713" y="4071938"/>
          <p14:tracePt t="46976" x="3532188" y="4071938"/>
          <p14:tracePt t="46992" x="3524250" y="4071938"/>
          <p14:tracePt t="52717" x="3465513" y="4071938"/>
          <p14:tracePt t="52723" x="3381375" y="4071938"/>
          <p14:tracePt t="52738" x="3263900" y="4071938"/>
          <p14:tracePt t="52739" x="3179763" y="4054475"/>
          <p14:tracePt t="52754" x="2903538" y="3978275"/>
          <p14:tracePt t="52770" x="2651125" y="3886200"/>
          <p14:tracePt t="52784" x="2459038" y="3776663"/>
          <p14:tracePt t="52803" x="2239963" y="3567113"/>
          <p14:tracePt t="52818" x="2097088" y="3349625"/>
          <p14:tracePt t="52835" x="2005013" y="3155950"/>
          <p14:tracePt t="52851" x="1938338" y="2997200"/>
          <p14:tracePt t="52852" x="1920875" y="2921000"/>
          <p14:tracePt t="52868" x="1871663" y="2795588"/>
          <p14:tracePt t="52884" x="1854200" y="2727325"/>
          <p14:tracePt t="52901" x="1846263" y="2693988"/>
          <p14:tracePt t="52917" x="1838325" y="2686050"/>
          <p14:tracePt t="52934" x="1838325" y="2678113"/>
          <p14:tracePt t="52981" x="1828800" y="2678113"/>
          <p14:tracePt t="52987" x="1828800" y="2668588"/>
          <p14:tracePt t="53024" x="1828800" y="2660650"/>
          <p14:tracePt t="53061" x="1820863" y="2652713"/>
          <p14:tracePt t="53068" x="1820863" y="2644775"/>
          <p14:tracePt t="53074" x="1820863" y="2619375"/>
          <p14:tracePt t="53085" x="1812925" y="2601913"/>
          <p14:tracePt t="53088" x="1812925" y="2586038"/>
          <p14:tracePt t="53101" x="1812925" y="2568575"/>
          <p14:tracePt t="53118" x="1812925" y="2560638"/>
          <p14:tracePt t="53160" x="1812925" y="2551113"/>
          <p14:tracePt t="53190" x="1812925" y="2543175"/>
          <p14:tracePt t="53196" x="1812925" y="2535238"/>
          <p14:tracePt t="53202" x="1812925" y="2501900"/>
          <p14:tracePt t="53220" x="1812925" y="2451100"/>
          <p14:tracePt t="53234" x="1812925" y="2433638"/>
          <p14:tracePt t="53252" x="1812925" y="2417763"/>
          <p14:tracePt t="53383" x="1812925" y="2409825"/>
          <p14:tracePt t="53969" x="1879600" y="2374900"/>
          <p14:tracePt t="53975" x="1955800" y="2359025"/>
          <p14:tracePt t="53984" x="2063750" y="2316163"/>
          <p14:tracePt t="53999" x="2265363" y="2249488"/>
          <p14:tracePt t="54016" x="2425700" y="2224088"/>
          <p14:tracePt t="54033" x="2660650" y="2165350"/>
          <p14:tracePt t="54050" x="2794000" y="2132013"/>
          <p14:tracePt t="54066" x="2903538" y="2098675"/>
          <p14:tracePt t="54084" x="3046413" y="2065338"/>
          <p14:tracePt t="54100" x="3095625" y="2039938"/>
          <p14:tracePt t="54104" x="3113088" y="2032000"/>
          <p14:tracePt t="54117" x="3130550" y="2032000"/>
          <p14:tracePt t="56302" x="3154363" y="2032000"/>
          <p14:tracePt t="56309" x="3213100" y="2032000"/>
          <p14:tracePt t="56317" x="3255963" y="2032000"/>
          <p14:tracePt t="56332" x="3355975" y="2032000"/>
          <p14:tracePt t="56349" x="3440113" y="2032000"/>
          <p14:tracePt t="56367" x="3506788" y="2032000"/>
          <p14:tracePt t="56368" x="3532188" y="2032000"/>
          <p14:tracePt t="56381" x="3549650" y="2022475"/>
          <p14:tracePt t="56382" x="3575050" y="2022475"/>
          <p14:tracePt t="56398" x="3590925" y="2022475"/>
          <p14:tracePt t="56416" x="3616325" y="2022475"/>
          <p14:tracePt t="56418" x="3624263" y="2022475"/>
          <p14:tracePt t="56434" x="3633788" y="2022475"/>
          <p14:tracePt t="56466" x="3641725" y="2022475"/>
          <p14:tracePt t="56524" x="3649663" y="2022475"/>
          <p14:tracePt t="56535" x="3659188" y="2022475"/>
          <p14:tracePt t="56538" x="3667125" y="2014538"/>
          <p14:tracePt t="56547" x="3675063" y="2014538"/>
          <p14:tracePt t="56564" x="3717925" y="2014538"/>
          <p14:tracePt t="56566" x="3741738" y="2014538"/>
          <p14:tracePt t="56586" x="3784600" y="2014538"/>
          <p14:tracePt t="56587" x="3810000" y="2014538"/>
          <p14:tracePt t="56596" x="3835400" y="2022475"/>
          <p14:tracePt t="56616" x="3884613" y="2047875"/>
          <p14:tracePt t="56617" x="3910013" y="2055813"/>
          <p14:tracePt t="56634" x="3968750" y="2090738"/>
          <p14:tracePt t="56647" x="4027488" y="2106613"/>
          <p14:tracePt t="56667" x="4078288" y="2114550"/>
          <p14:tracePt t="56668" x="4094163" y="2124075"/>
          <p14:tracePt t="56680" x="4111625" y="2132013"/>
          <p14:tracePt t="56681" x="4119563" y="2132013"/>
          <p14:tracePt t="56696" x="4144963" y="2132013"/>
          <p14:tracePt t="56717" x="4152900" y="2132013"/>
          <p14:tracePt t="56819" x="4162425" y="2132013"/>
          <p14:tracePt t="56934" x="4162425" y="2114550"/>
          <p14:tracePt t="56940" x="4162425" y="2073275"/>
          <p14:tracePt t="56948" x="4152900" y="2039938"/>
          <p14:tracePt t="56964" x="4094163" y="1955800"/>
          <p14:tracePt t="56983" x="4019550" y="1879600"/>
          <p14:tracePt t="56984" x="3976688" y="1855788"/>
          <p14:tracePt t="56996" x="3960813" y="1830388"/>
          <p14:tracePt t="57013" x="3894138" y="1787525"/>
          <p14:tracePt t="57034" x="3859213" y="1771650"/>
          <p14:tracePt t="57047" x="3851275" y="1762125"/>
          <p14:tracePt t="57063" x="3825875" y="1754188"/>
          <p14:tracePt t="57081" x="3759200" y="1728788"/>
          <p14:tracePt t="57099" x="3725863" y="1720850"/>
          <p14:tracePt t="57113" x="3708400" y="1712913"/>
          <p14:tracePt t="57131" x="3700463" y="1712913"/>
          <p14:tracePt t="57132" x="3692525" y="1712913"/>
          <p14:tracePt t="57161" x="3683000" y="1712913"/>
          <p14:tracePt t="57197" x="3675063" y="1712913"/>
          <p14:tracePt t="57261" x="3675063" y="1728788"/>
          <p14:tracePt t="57268" x="3675063" y="1738313"/>
          <p14:tracePt t="57281" x="3675063" y="1746250"/>
          <p14:tracePt t="57282" x="3675063" y="1754188"/>
          <p14:tracePt t="57298" x="3675063" y="1820863"/>
          <p14:tracePt t="57313" x="3675063" y="1989138"/>
          <p14:tracePt t="57331" x="3659188" y="2182813"/>
          <p14:tracePt t="57332" x="3659188" y="2266950"/>
          <p14:tracePt t="57347" x="3649663" y="2384425"/>
          <p14:tracePt t="57349" x="3641725" y="2451100"/>
          <p14:tracePt t="57363" x="3624263" y="2609850"/>
          <p14:tracePt t="57381" x="3590925" y="2778125"/>
          <p14:tracePt t="57383" x="3590925" y="2862263"/>
          <p14:tracePt t="57398" x="3565525" y="3038475"/>
          <p14:tracePt t="57414" x="3524250" y="3290888"/>
          <p14:tracePt t="57430" x="3473450" y="3694113"/>
          <p14:tracePt t="57432" x="3457575" y="3987800"/>
          <p14:tracePt t="57448" x="3389313" y="4549775"/>
          <p14:tracePt t="57464" x="3365500" y="5170488"/>
          <p14:tracePt t="57469" x="3365500" y="5497513"/>
          <p14:tracePt t="57480" x="3365500" y="5741988"/>
          <p14:tracePt t="57497" x="3414713" y="6061075"/>
          <p14:tracePt t="57514" x="3414713" y="6076950"/>
          <p14:tracePt t="57728" x="3414713" y="6186488"/>
          <p14:tracePt t="57734" x="3432175" y="6337300"/>
          <p14:tracePt t="57749" x="3440113" y="6480175"/>
          <p14:tracePt t="57766" x="3448050" y="6546850"/>
          <p14:tracePt t="57783" x="3448050" y="6572250"/>
          <p14:tracePt t="57797" x="3448050" y="6589713"/>
          <p14:tracePt t="57814" x="3448050" y="6597650"/>
          <p14:tracePt t="57833" x="3448050" y="6605588"/>
          <p14:tracePt t="57834" x="3457575" y="6605588"/>
          <p14:tracePt t="57848" x="3482975" y="6640513"/>
          <p14:tracePt t="57865" x="3565525" y="6673850"/>
          <p14:tracePt t="57880" x="3675063" y="6689725"/>
          <p14:tracePt t="57899" x="3851275" y="6689725"/>
          <p14:tracePt t="57914" x="4011613" y="6664325"/>
          <p14:tracePt t="57929" x="4178300" y="6605588"/>
          <p14:tracePt t="57948" x="4405313" y="6513513"/>
          <p14:tracePt t="57963" x="4489450" y="6462713"/>
          <p14:tracePt t="57964" x="4556125" y="6438900"/>
          <p14:tracePt t="57979" x="4657725" y="6380163"/>
          <p14:tracePt t="57996" x="4740275" y="6329363"/>
          <p14:tracePt t="58013" x="4849813" y="6270625"/>
          <p14:tracePt t="58029" x="4908550" y="6237288"/>
          <p14:tracePt t="58048" x="4959350" y="6219825"/>
          <p14:tracePt t="58063" x="4967288" y="6211888"/>
          <p14:tracePt t="58064" x="4984750" y="6203950"/>
          <p14:tracePt t="58079" x="5010150" y="6194425"/>
          <p14:tracePt t="58098" x="5051425" y="6186488"/>
          <p14:tracePt t="58113" x="5068888" y="6186488"/>
          <p14:tracePt t="58129" x="5102225" y="6186488"/>
          <p14:tracePt t="58146" x="5127625" y="6178550"/>
          <p14:tracePt t="58164" x="5151438" y="6169025"/>
          <p14:tracePt t="58179" x="5176838" y="6169025"/>
          <p14:tracePt t="58196" x="5194300" y="6153150"/>
          <p14:tracePt t="58214" x="5260975" y="6102350"/>
          <p14:tracePt t="58229" x="5337175" y="5969000"/>
          <p14:tracePt t="58246" x="5362575" y="5749925"/>
          <p14:tracePt t="58265" x="5337175" y="5045075"/>
          <p14:tracePt t="58279" x="5278438" y="4432300"/>
          <p14:tracePt t="58296" x="5186363" y="3776663"/>
          <p14:tracePt t="58315" x="5059363" y="2752725"/>
          <p14:tracePt t="58329" x="4984750" y="2132013"/>
          <p14:tracePt t="58348" x="4933950" y="1611313"/>
          <p14:tracePt t="58349" x="4926013" y="1427163"/>
          <p14:tracePt t="58363" x="4926013" y="1208088"/>
          <p14:tracePt t="58364" x="4926013" y="1108075"/>
          <p14:tracePt t="58378" x="4926013" y="923925"/>
          <p14:tracePt t="58398" x="4933950" y="830263"/>
          <p14:tracePt t="58399" x="4941888" y="788988"/>
          <p14:tracePt t="58411" x="4951413" y="755650"/>
          <p14:tracePt t="58413" x="4967288" y="712788"/>
          <p14:tracePt t="58428" x="4984750" y="654050"/>
          <p14:tracePt t="58446" x="4992688" y="630238"/>
          <p14:tracePt t="58658" x="4992688" y="763588"/>
          <p14:tracePt t="58666" x="4992688" y="906463"/>
          <p14:tracePt t="58680" x="5010150" y="1309688"/>
          <p14:tracePt t="58698" x="5010150" y="1603375"/>
          <p14:tracePt t="58700" x="5010150" y="1738313"/>
          <p14:tracePt t="58715" x="5018088" y="1922463"/>
          <p14:tracePt t="58729" x="5018088" y="1997075"/>
          <p14:tracePt t="58730" x="5018088" y="2032000"/>
          <p14:tracePt t="58745" x="5018088" y="2081213"/>
          <p14:tracePt t="58763" x="5018088" y="2098675"/>
          <p14:tracePt t="58764" x="5018088" y="2106613"/>
          <p14:tracePt t="58779" x="5018088" y="2114550"/>
          <p14:tracePt t="61005" x="4959350" y="2114550"/>
          <p14:tracePt t="61013" x="4849813" y="2098675"/>
          <p14:tracePt t="61030" x="4540250" y="2055813"/>
          <p14:tracePt t="61047" x="4002088" y="2006600"/>
          <p14:tracePt t="61063" x="3751263" y="2006600"/>
          <p14:tracePt t="61066" x="3565525" y="2006600"/>
          <p14:tracePt t="61077" x="3171825" y="2014538"/>
          <p14:tracePt t="61094" x="2852738" y="2073275"/>
          <p14:tracePt t="61113" x="2635250" y="2114550"/>
          <p14:tracePt t="61114" x="2551113" y="2132013"/>
          <p14:tracePt t="61127" x="2484438" y="2149475"/>
          <p14:tracePt t="61127" x="2441575" y="2157413"/>
          <p14:tracePt t="61144" x="2382838" y="2165350"/>
          <p14:tracePt t="61160" x="2357438" y="2165350"/>
          <p14:tracePt t="61177" x="2349500" y="2165350"/>
          <p14:tracePt t="61198" x="2332038" y="2165350"/>
          <p14:tracePt t="61218" x="2324100" y="2165350"/>
          <p14:tracePt t="61233" x="2316163" y="2165350"/>
          <p14:tracePt t="61242" x="2290763" y="2165350"/>
          <p14:tracePt t="61259" x="2265363" y="2165350"/>
          <p14:tracePt t="61261" x="2239963" y="2165350"/>
          <p14:tracePt t="61277" x="2198688" y="2165350"/>
          <p14:tracePt t="61292" x="2139950" y="2165350"/>
          <p14:tracePt t="61312" x="2055813" y="2165350"/>
          <p14:tracePt t="61313" x="2022475" y="2165350"/>
          <p14:tracePt t="61328" x="1912938" y="2198688"/>
          <p14:tracePt t="61342" x="1828800" y="2208213"/>
          <p14:tracePt t="61363" x="1728788" y="2233613"/>
          <p14:tracePt t="61364" x="1703388" y="2233613"/>
          <p14:tracePt t="61378" x="1662113" y="2249488"/>
          <p14:tracePt t="61393" x="1627188" y="2249488"/>
          <p14:tracePt t="61413" x="1619250" y="2249488"/>
          <p14:tracePt t="61428" x="1611313" y="2249488"/>
          <p14:tracePt t="61699" x="1577975" y="2249488"/>
          <p14:tracePt t="61706" x="1519238" y="2249488"/>
          <p14:tracePt t="61714" x="1476375" y="2249488"/>
          <p14:tracePt t="61729" x="1392238" y="2241550"/>
          <p14:tracePt t="61743" x="1350963" y="2241550"/>
          <p14:tracePt t="61744" x="1333500" y="2233613"/>
          <p14:tracePt t="61762" x="1292225" y="2233613"/>
          <p14:tracePt t="61763" x="1274763" y="2233613"/>
          <p14:tracePt t="61777" x="1266825" y="2224088"/>
          <p14:tracePt t="61778" x="1250950" y="2224088"/>
          <p14:tracePt t="61793" x="1241425" y="2224088"/>
          <p14:tracePt t="61809" x="1233488" y="2216150"/>
          <p14:tracePt t="61813" x="1225550" y="2216150"/>
          <p14:tracePt t="61827" x="1225550" y="2208213"/>
          <p14:tracePt t="61870" x="1216025" y="2198688"/>
          <p14:tracePt t="61878" x="1208088" y="2198688"/>
          <p14:tracePt t="61884" x="1208088" y="2190750"/>
          <p14:tracePt t="61893" x="1200150" y="2182813"/>
          <p14:tracePt t="61910" x="1192213" y="2149475"/>
          <p14:tracePt t="61928" x="1174750" y="2114550"/>
          <p14:tracePt t="61943" x="1157288" y="2098675"/>
          <p14:tracePt t="61946" x="1149350" y="2090738"/>
          <p14:tracePt t="61959" x="1141413" y="2081213"/>
          <p14:tracePt t="61979" x="1123950" y="2065338"/>
          <p14:tracePt t="61995" x="1116013" y="2065338"/>
          <p14:tracePt t="62010" x="1116013" y="2055813"/>
          <p14:tracePt t="62028" x="1116013" y="2047875"/>
          <p14:tracePt t="62043" x="1108075" y="2039938"/>
          <p14:tracePt t="62044" x="1098550" y="2032000"/>
          <p14:tracePt t="62059" x="1098550" y="2014538"/>
          <p14:tracePt t="62076" x="1090613" y="2014538"/>
          <p14:tracePt t="62099" x="1090613" y="2006600"/>
          <p14:tracePt t="63247" x="1090613" y="2022475"/>
          <p14:tracePt t="63253" x="1098550" y="2065338"/>
          <p14:tracePt t="63259" x="1108075" y="2106613"/>
          <p14:tracePt t="63275" x="1123950" y="2182813"/>
          <p14:tracePt t="63291" x="1141413" y="2257425"/>
          <p14:tracePt t="63309" x="1166813" y="2400300"/>
          <p14:tracePt t="63324" x="1192213" y="2509838"/>
          <p14:tracePt t="63342" x="1216025" y="2652713"/>
          <p14:tracePt t="63359" x="1258888" y="2895600"/>
          <p14:tracePt t="63377" x="1266825" y="2979738"/>
          <p14:tracePt t="63379" x="1266825" y="3071813"/>
          <p14:tracePt t="63395" x="1266825" y="3398838"/>
          <p14:tracePt t="63409" x="1266825" y="3617913"/>
          <p14:tracePt t="63425" x="1258888" y="3735388"/>
          <p14:tracePt t="63428" x="1250950" y="3811588"/>
          <p14:tracePt t="63445" x="1241425" y="3911600"/>
          <p14:tracePt t="66593" x="1266825" y="3886200"/>
          <p14:tracePt t="66600" x="1309688" y="3835400"/>
          <p14:tracePt t="66607" x="1343025" y="3794125"/>
          <p14:tracePt t="66621" x="1450975" y="3668713"/>
          <p14:tracePt t="66637" x="1544638" y="3525838"/>
          <p14:tracePt t="66654" x="1644650" y="3365500"/>
          <p14:tracePt t="66670" x="1720850" y="3222625"/>
          <p14:tracePt t="66687" x="1779588" y="3097213"/>
          <p14:tracePt t="66687" x="1795463" y="3046413"/>
          <p14:tracePt t="66703" x="1838325" y="2946400"/>
          <p14:tracePt t="66720" x="1862138" y="2895600"/>
          <p14:tracePt t="66738" x="1879600" y="2870200"/>
          <p14:tracePt t="66753" x="1879600" y="2862263"/>
          <p14:tracePt t="66771" x="1879600" y="2854325"/>
          <p14:tracePt t="67291" x="1871663" y="2846388"/>
          <p14:tracePt t="67296" x="1862138" y="2836863"/>
          <p14:tracePt t="67304" x="1854200" y="2836863"/>
          <p14:tracePt t="67321" x="1846263" y="2828925"/>
          <p14:tracePt t="67336" x="1838325" y="2828925"/>
          <p14:tracePt t="67353" x="1828800" y="2828925"/>
          <p14:tracePt t="67433" x="1828800" y="2820988"/>
          <p14:tracePt t="67664" x="1828800" y="2828925"/>
          <p14:tracePt t="67670" x="1828800" y="2887663"/>
          <p14:tracePt t="67679" x="1803400" y="3022600"/>
          <p14:tracePt t="67687" x="1795463" y="3214688"/>
          <p14:tracePt t="67702" x="1762125" y="3786188"/>
          <p14:tracePt t="67721" x="1744663" y="4348163"/>
          <p14:tracePt t="67722" x="1744663" y="4591050"/>
          <p14:tracePt t="67736" x="1762125" y="5037138"/>
          <p14:tracePt t="67753" x="1787525" y="5464175"/>
          <p14:tracePt t="67771" x="1795463" y="5791200"/>
          <p14:tracePt t="67773" x="1795463" y="5926138"/>
          <p14:tracePt t="67786" x="1803400" y="6043613"/>
          <p14:tracePt t="67802" x="1812925" y="6270625"/>
          <p14:tracePt t="67819" x="1828800" y="6380163"/>
          <p14:tracePt t="67836" x="1838325" y="6438900"/>
          <p14:tracePt t="67837" x="1846263" y="6454775"/>
          <p14:tracePt t="67853" x="1846263" y="6480175"/>
          <p14:tracePt t="67869" x="1846263" y="6488113"/>
          <p14:tracePt t="67886" x="1846263" y="6497638"/>
          <p14:tracePt t="97344" x="1930400" y="6505575"/>
          <p14:tracePt t="97350" x="2122488" y="6521450"/>
          <p14:tracePt t="97358" x="2273300" y="6538913"/>
          <p14:tracePt t="97377" x="2643188" y="6556375"/>
          <p14:tracePt t="97392" x="3028950" y="6564313"/>
          <p14:tracePt t="97392" x="3205163" y="6564313"/>
          <p14:tracePt t="97408" x="3541713" y="6538913"/>
          <p14:tracePt t="97425" x="3751263" y="6505575"/>
          <p14:tracePt t="97442" x="3952875" y="6472238"/>
          <p14:tracePt t="97443" x="4035425" y="6454775"/>
          <p14:tracePt t="97458" x="4111625" y="6438900"/>
          <p14:tracePt t="97459" x="4178300" y="6429375"/>
          <p14:tracePt t="97475" x="4246563" y="6413500"/>
          <p14:tracePt t="97492" x="4254500" y="6413500"/>
          <p14:tracePt t="97703" x="4446588" y="6413500"/>
          <p14:tracePt t="97710" x="4706938" y="6421438"/>
          <p14:tracePt t="97716" x="4959350" y="6421438"/>
          <p14:tracePt t="97742" x="5822950" y="6396038"/>
          <p14:tracePt t="97758" x="6369050" y="6321425"/>
          <p14:tracePt t="97759" x="6535738" y="6278563"/>
          <p14:tracePt t="97774" x="6821488" y="6219825"/>
          <p14:tracePt t="97775" x="6946900" y="6169025"/>
          <p14:tracePt t="97791" x="7342188" y="6035675"/>
          <p14:tracePt t="97808" x="7618413" y="5900738"/>
          <p14:tracePt t="97808" x="7694613" y="5859463"/>
          <p14:tracePt t="97824" x="7745413" y="5826125"/>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C44E51-BA90-E7BD-B8FC-ABB82489CDFD}"/>
              </a:ext>
            </a:extLst>
          </p:cNvPr>
          <p:cNvSpPr>
            <a:spLocks noGrp="1"/>
          </p:cNvSpPr>
          <p:nvPr>
            <p:ph type="sldNum" sz="quarter" idx="4"/>
          </p:nvPr>
        </p:nvSpPr>
        <p:spPr/>
        <p:txBody>
          <a:bodyPr/>
          <a:lstStyle/>
          <a:p>
            <a:fld id="{820EACED-CA5D-B048-836B-BF30EF0E914A}" type="slidenum">
              <a:rPr lang="en-US" smtClean="0"/>
              <a:pPr/>
              <a:t>13</a:t>
            </a:fld>
            <a:endParaRPr lang="en-US" dirty="0"/>
          </a:p>
        </p:txBody>
      </p:sp>
      <p:pic>
        <p:nvPicPr>
          <p:cNvPr id="5" name="Picture 4" descr="A close-up of a white rectangular object&#10;&#10;Description automatically generated">
            <a:extLst>
              <a:ext uri="{FF2B5EF4-FFF2-40B4-BE49-F238E27FC236}">
                <a16:creationId xmlns:a16="http://schemas.microsoft.com/office/drawing/2014/main" id="{AAC47DD3-2493-BC4E-F915-74F1853BA73B}"/>
              </a:ext>
            </a:extLst>
          </p:cNvPr>
          <p:cNvPicPr>
            <a:picLocks noChangeAspect="1"/>
          </p:cNvPicPr>
          <p:nvPr/>
        </p:nvPicPr>
        <p:blipFill rotWithShape="1">
          <a:blip r:embed="rId5">
            <a:extLst>
              <a:ext uri="{28A0092B-C50C-407E-A947-70E740481C1C}">
                <a14:useLocalDpi xmlns:a14="http://schemas.microsoft.com/office/drawing/2010/main" val="0"/>
              </a:ext>
            </a:extLst>
          </a:blip>
          <a:srcRect l="3668" t="14316" r="3906" b="30444"/>
          <a:stretch/>
        </p:blipFill>
        <p:spPr>
          <a:xfrm rot="5400000">
            <a:off x="5265498" y="1048124"/>
            <a:ext cx="3484708" cy="1388460"/>
          </a:xfrm>
          <a:prstGeom prst="rect">
            <a:avLst/>
          </a:prstGeom>
        </p:spPr>
      </p:pic>
      <p:pic>
        <p:nvPicPr>
          <p:cNvPr id="8" name="Picture 7" descr="A close-up of a rectangular object&#10;&#10;Description automatically generated">
            <a:extLst>
              <a:ext uri="{FF2B5EF4-FFF2-40B4-BE49-F238E27FC236}">
                <a16:creationId xmlns:a16="http://schemas.microsoft.com/office/drawing/2014/main" id="{44A4A627-741E-B010-B3FA-DB4B296AC43F}"/>
              </a:ext>
            </a:extLst>
          </p:cNvPr>
          <p:cNvPicPr>
            <a:picLocks noChangeAspect="1"/>
          </p:cNvPicPr>
          <p:nvPr/>
        </p:nvPicPr>
        <p:blipFill rotWithShape="1">
          <a:blip r:embed="rId6">
            <a:extLst>
              <a:ext uri="{28A0092B-C50C-407E-A947-70E740481C1C}">
                <a14:useLocalDpi xmlns:a14="http://schemas.microsoft.com/office/drawing/2010/main" val="0"/>
              </a:ext>
            </a:extLst>
          </a:blip>
          <a:srcRect l="6575" t="13882" r="1000" b="27008"/>
          <a:stretch/>
        </p:blipFill>
        <p:spPr>
          <a:xfrm rot="5400000">
            <a:off x="7054793" y="1007142"/>
            <a:ext cx="3484704" cy="1485713"/>
          </a:xfrm>
          <a:prstGeom prst="rect">
            <a:avLst/>
          </a:prstGeom>
        </p:spPr>
      </p:pic>
      <p:pic>
        <p:nvPicPr>
          <p:cNvPr id="9" name="Picture 8" descr="A close-up of a microscope&#10;&#10;Description automatically generated">
            <a:extLst>
              <a:ext uri="{FF2B5EF4-FFF2-40B4-BE49-F238E27FC236}">
                <a16:creationId xmlns:a16="http://schemas.microsoft.com/office/drawing/2014/main" id="{1944199E-52D3-12D1-7C0B-F970A23209FF}"/>
              </a:ext>
            </a:extLst>
          </p:cNvPr>
          <p:cNvPicPr>
            <a:picLocks noChangeAspect="1"/>
          </p:cNvPicPr>
          <p:nvPr/>
        </p:nvPicPr>
        <p:blipFill rotWithShape="1">
          <a:blip r:embed="rId7">
            <a:extLst>
              <a:ext uri="{28A0092B-C50C-407E-A947-70E740481C1C}">
                <a14:useLocalDpi xmlns:a14="http://schemas.microsoft.com/office/drawing/2010/main" val="0"/>
              </a:ext>
            </a:extLst>
          </a:blip>
          <a:srcRect l="2302" t="22387" r="1559" b="22980"/>
          <a:stretch/>
        </p:blipFill>
        <p:spPr>
          <a:xfrm rot="5400000">
            <a:off x="3481789" y="1089082"/>
            <a:ext cx="3496989" cy="1324832"/>
          </a:xfrm>
          <a:prstGeom prst="rect">
            <a:avLst/>
          </a:prstGeom>
        </p:spPr>
      </p:pic>
      <p:pic>
        <p:nvPicPr>
          <p:cNvPr id="10" name="Picture 9" descr="A close-up of a rectangular object&#10;&#10;Description automatically generated">
            <a:extLst>
              <a:ext uri="{FF2B5EF4-FFF2-40B4-BE49-F238E27FC236}">
                <a16:creationId xmlns:a16="http://schemas.microsoft.com/office/drawing/2014/main" id="{D29FFA85-714D-F69D-6B71-41A4A830D730}"/>
              </a:ext>
            </a:extLst>
          </p:cNvPr>
          <p:cNvPicPr>
            <a:picLocks noChangeAspect="1"/>
          </p:cNvPicPr>
          <p:nvPr/>
        </p:nvPicPr>
        <p:blipFill rotWithShape="1">
          <a:blip r:embed="rId8">
            <a:extLst>
              <a:ext uri="{28A0092B-C50C-407E-A947-70E740481C1C}">
                <a14:useLocalDpi xmlns:a14="http://schemas.microsoft.com/office/drawing/2010/main" val="0"/>
              </a:ext>
            </a:extLst>
          </a:blip>
          <a:srcRect l="2145" t="13529" r="4255" b="30545"/>
          <a:stretch/>
        </p:blipFill>
        <p:spPr>
          <a:xfrm rot="5400000">
            <a:off x="1710976" y="1055020"/>
            <a:ext cx="3496988" cy="1392955"/>
          </a:xfrm>
          <a:prstGeom prst="rect">
            <a:avLst/>
          </a:prstGeom>
        </p:spPr>
      </p:pic>
      <p:pic>
        <p:nvPicPr>
          <p:cNvPr id="11" name="Picture 10" descr="A close-up of a light&#10;&#10;Description automatically generated">
            <a:extLst>
              <a:ext uri="{FF2B5EF4-FFF2-40B4-BE49-F238E27FC236}">
                <a16:creationId xmlns:a16="http://schemas.microsoft.com/office/drawing/2014/main" id="{D41A67E1-0ACB-5A6D-EBDF-F3FA549701FC}"/>
              </a:ext>
            </a:extLst>
          </p:cNvPr>
          <p:cNvPicPr>
            <a:picLocks noChangeAspect="1"/>
          </p:cNvPicPr>
          <p:nvPr/>
        </p:nvPicPr>
        <p:blipFill rotWithShape="1">
          <a:blip r:embed="rId9">
            <a:extLst>
              <a:ext uri="{28A0092B-C50C-407E-A947-70E740481C1C}">
                <a14:useLocalDpi xmlns:a14="http://schemas.microsoft.com/office/drawing/2010/main" val="0"/>
              </a:ext>
            </a:extLst>
          </a:blip>
          <a:srcRect l="4200" t="24057" r="2201" b="20197"/>
          <a:stretch/>
        </p:blipFill>
        <p:spPr>
          <a:xfrm rot="5400000">
            <a:off x="-27442" y="1049627"/>
            <a:ext cx="3496986" cy="1388460"/>
          </a:xfrm>
          <a:prstGeom prst="rect">
            <a:avLst/>
          </a:prstGeom>
        </p:spPr>
      </p:pic>
      <p:pic>
        <p:nvPicPr>
          <p:cNvPr id="12" name="Picture 11" descr="A close-up of a microscope slide&#10;&#10;Description automatically generated">
            <a:extLst>
              <a:ext uri="{FF2B5EF4-FFF2-40B4-BE49-F238E27FC236}">
                <a16:creationId xmlns:a16="http://schemas.microsoft.com/office/drawing/2014/main" id="{2A262789-885A-E5F8-5989-892EB405C1F7}"/>
              </a:ext>
            </a:extLst>
          </p:cNvPr>
          <p:cNvPicPr>
            <a:picLocks noChangeAspect="1"/>
          </p:cNvPicPr>
          <p:nvPr/>
        </p:nvPicPr>
        <p:blipFill rotWithShape="1">
          <a:blip r:embed="rId10">
            <a:extLst>
              <a:ext uri="{28A0092B-C50C-407E-A947-70E740481C1C}">
                <a14:useLocalDpi xmlns:a14="http://schemas.microsoft.com/office/drawing/2010/main" val="0"/>
              </a:ext>
            </a:extLst>
          </a:blip>
          <a:srcRect l="5242" t="17162" r="1232" b="28986"/>
          <a:stretch/>
        </p:blipFill>
        <p:spPr>
          <a:xfrm rot="5400000">
            <a:off x="7050546" y="4568480"/>
            <a:ext cx="3493197" cy="1340938"/>
          </a:xfrm>
          <a:prstGeom prst="rect">
            <a:avLst/>
          </a:prstGeom>
        </p:spPr>
      </p:pic>
      <p:pic>
        <p:nvPicPr>
          <p:cNvPr id="13" name="Picture 12" descr="A close-up of a rectangular object&#10;&#10;Description automatically generated">
            <a:extLst>
              <a:ext uri="{FF2B5EF4-FFF2-40B4-BE49-F238E27FC236}">
                <a16:creationId xmlns:a16="http://schemas.microsoft.com/office/drawing/2014/main" id="{6A4F502F-9767-2551-E905-E916C0A6BEC2}"/>
              </a:ext>
            </a:extLst>
          </p:cNvPr>
          <p:cNvPicPr>
            <a:picLocks noChangeAspect="1"/>
          </p:cNvPicPr>
          <p:nvPr/>
        </p:nvPicPr>
        <p:blipFill rotWithShape="1">
          <a:blip r:embed="rId11">
            <a:extLst>
              <a:ext uri="{28A0092B-C50C-407E-A947-70E740481C1C}">
                <a14:useLocalDpi xmlns:a14="http://schemas.microsoft.com/office/drawing/2010/main" val="0"/>
              </a:ext>
            </a:extLst>
          </a:blip>
          <a:srcRect l="3319" t="16787" b="27550"/>
          <a:stretch/>
        </p:blipFill>
        <p:spPr>
          <a:xfrm rot="5400000">
            <a:off x="5261045" y="4560627"/>
            <a:ext cx="3493612" cy="1340939"/>
          </a:xfrm>
          <a:prstGeom prst="rect">
            <a:avLst/>
          </a:prstGeom>
        </p:spPr>
      </p:pic>
      <p:pic>
        <p:nvPicPr>
          <p:cNvPr id="14" name="Picture 13" descr="A close-up of a rectangular object&#10;&#10;Description automatically generated">
            <a:extLst>
              <a:ext uri="{FF2B5EF4-FFF2-40B4-BE49-F238E27FC236}">
                <a16:creationId xmlns:a16="http://schemas.microsoft.com/office/drawing/2014/main" id="{98E55ECF-9A46-62DC-818B-A7AA40CB9431}"/>
              </a:ext>
            </a:extLst>
          </p:cNvPr>
          <p:cNvPicPr>
            <a:picLocks noChangeAspect="1"/>
          </p:cNvPicPr>
          <p:nvPr/>
        </p:nvPicPr>
        <p:blipFill rotWithShape="1">
          <a:blip r:embed="rId12">
            <a:extLst>
              <a:ext uri="{28A0092B-C50C-407E-A947-70E740481C1C}">
                <a14:useLocalDpi xmlns:a14="http://schemas.microsoft.com/office/drawing/2010/main" val="0"/>
              </a:ext>
            </a:extLst>
          </a:blip>
          <a:srcRect l="3215" t="16793" r="2957" b="27091"/>
          <a:stretch/>
        </p:blipFill>
        <p:spPr>
          <a:xfrm rot="5400000">
            <a:off x="3526540" y="4534620"/>
            <a:ext cx="3493615" cy="1392955"/>
          </a:xfrm>
          <a:prstGeom prst="rect">
            <a:avLst/>
          </a:prstGeom>
        </p:spPr>
      </p:pic>
      <p:pic>
        <p:nvPicPr>
          <p:cNvPr id="15" name="Picture 14" descr="A close-up of a rectangular object&#10;&#10;Description automatically generated">
            <a:extLst>
              <a:ext uri="{FF2B5EF4-FFF2-40B4-BE49-F238E27FC236}">
                <a16:creationId xmlns:a16="http://schemas.microsoft.com/office/drawing/2014/main" id="{BE8CA5D7-A8B8-8D4F-73B6-8A2E66017B0F}"/>
              </a:ext>
            </a:extLst>
          </p:cNvPr>
          <p:cNvPicPr>
            <a:picLocks noChangeAspect="1"/>
          </p:cNvPicPr>
          <p:nvPr/>
        </p:nvPicPr>
        <p:blipFill rotWithShape="1">
          <a:blip r:embed="rId13">
            <a:extLst>
              <a:ext uri="{28A0092B-C50C-407E-A947-70E740481C1C}">
                <a14:useLocalDpi xmlns:a14="http://schemas.microsoft.com/office/drawing/2010/main" val="0"/>
              </a:ext>
            </a:extLst>
          </a:blip>
          <a:srcRect l="8146" t="18180" b="28357"/>
          <a:stretch/>
        </p:blipFill>
        <p:spPr>
          <a:xfrm rot="5400000">
            <a:off x="1698545" y="4553288"/>
            <a:ext cx="3493612" cy="1355622"/>
          </a:xfrm>
          <a:prstGeom prst="rect">
            <a:avLst/>
          </a:prstGeom>
        </p:spPr>
      </p:pic>
      <p:pic>
        <p:nvPicPr>
          <p:cNvPr id="16" name="Picture 15" descr="A close-up of a rectangular object&#10;&#10;Description automatically generated">
            <a:extLst>
              <a:ext uri="{FF2B5EF4-FFF2-40B4-BE49-F238E27FC236}">
                <a16:creationId xmlns:a16="http://schemas.microsoft.com/office/drawing/2014/main" id="{8F124BF6-2FDF-4A12-4A80-5E09C478346D}"/>
              </a:ext>
            </a:extLst>
          </p:cNvPr>
          <p:cNvPicPr>
            <a:picLocks noChangeAspect="1"/>
          </p:cNvPicPr>
          <p:nvPr/>
        </p:nvPicPr>
        <p:blipFill rotWithShape="1">
          <a:blip r:embed="rId14">
            <a:extLst>
              <a:ext uri="{28A0092B-C50C-407E-A947-70E740481C1C}">
                <a14:useLocalDpi xmlns:a14="http://schemas.microsoft.com/office/drawing/2010/main" val="0"/>
              </a:ext>
            </a:extLst>
          </a:blip>
          <a:srcRect l="5921" t="11942" b="33300"/>
          <a:stretch/>
        </p:blipFill>
        <p:spPr>
          <a:xfrm rot="5400000">
            <a:off x="-25755" y="4497995"/>
            <a:ext cx="3493611" cy="1355621"/>
          </a:xfrm>
          <a:prstGeom prst="rect">
            <a:avLst/>
          </a:prstGeom>
        </p:spPr>
      </p:pic>
      <p:sp>
        <p:nvSpPr>
          <p:cNvPr id="17" name="TextBox 16">
            <a:extLst>
              <a:ext uri="{FF2B5EF4-FFF2-40B4-BE49-F238E27FC236}">
                <a16:creationId xmlns:a16="http://schemas.microsoft.com/office/drawing/2014/main" id="{8725BC75-59B6-11EC-8597-A7B26C77B3E8}"/>
              </a:ext>
            </a:extLst>
          </p:cNvPr>
          <p:cNvSpPr txBox="1"/>
          <p:nvPr/>
        </p:nvSpPr>
        <p:spPr>
          <a:xfrm>
            <a:off x="69574" y="2007704"/>
            <a:ext cx="1172817" cy="369332"/>
          </a:xfrm>
          <a:prstGeom prst="rect">
            <a:avLst/>
          </a:prstGeom>
          <a:noFill/>
        </p:spPr>
        <p:txBody>
          <a:bodyPr wrap="square" rtlCol="0">
            <a:spAutoFit/>
          </a:bodyPr>
          <a:lstStyle/>
          <a:p>
            <a:r>
              <a:rPr lang="en-GB" dirty="0"/>
              <a:t>DAY 1</a:t>
            </a:r>
          </a:p>
        </p:txBody>
      </p:sp>
      <p:sp>
        <p:nvSpPr>
          <p:cNvPr id="18" name="TextBox 17">
            <a:extLst>
              <a:ext uri="{FF2B5EF4-FFF2-40B4-BE49-F238E27FC236}">
                <a16:creationId xmlns:a16="http://schemas.microsoft.com/office/drawing/2014/main" id="{C585F05E-50F3-907B-4494-B2054FAA3BB7}"/>
              </a:ext>
            </a:extLst>
          </p:cNvPr>
          <p:cNvSpPr txBox="1"/>
          <p:nvPr/>
        </p:nvSpPr>
        <p:spPr>
          <a:xfrm>
            <a:off x="118882" y="4991139"/>
            <a:ext cx="1172817" cy="369332"/>
          </a:xfrm>
          <a:prstGeom prst="rect">
            <a:avLst/>
          </a:prstGeom>
          <a:noFill/>
        </p:spPr>
        <p:txBody>
          <a:bodyPr wrap="square" rtlCol="0">
            <a:spAutoFit/>
          </a:bodyPr>
          <a:lstStyle/>
          <a:p>
            <a:r>
              <a:rPr lang="en-GB" dirty="0"/>
              <a:t>DAY 2</a:t>
            </a:r>
          </a:p>
        </p:txBody>
      </p:sp>
      <p:sp>
        <p:nvSpPr>
          <p:cNvPr id="19" name="TextBox 18">
            <a:extLst>
              <a:ext uri="{FF2B5EF4-FFF2-40B4-BE49-F238E27FC236}">
                <a16:creationId xmlns:a16="http://schemas.microsoft.com/office/drawing/2014/main" id="{BC403BED-97F6-F2AA-7781-30E241566D86}"/>
              </a:ext>
            </a:extLst>
          </p:cNvPr>
          <p:cNvSpPr txBox="1"/>
          <p:nvPr/>
        </p:nvSpPr>
        <p:spPr>
          <a:xfrm>
            <a:off x="9636553" y="2007704"/>
            <a:ext cx="2266122" cy="2862322"/>
          </a:xfrm>
          <a:prstGeom prst="rect">
            <a:avLst/>
          </a:prstGeom>
          <a:noFill/>
        </p:spPr>
        <p:txBody>
          <a:bodyPr wrap="square" rtlCol="0">
            <a:spAutoFit/>
          </a:bodyPr>
          <a:lstStyle/>
          <a:p>
            <a:pPr marL="285750" indent="-285750">
              <a:buFont typeface="Arial" panose="020B0604020202020204" pitchFamily="34" charset="0"/>
              <a:buChar char="•"/>
            </a:pPr>
            <a:r>
              <a:rPr lang="en-GB" dirty="0"/>
              <a:t>HUVEC-HUVEC co-cultures, attempt 2</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Confluent cultures by day 2</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Devices used for IHC, basement membrane stain</a:t>
            </a:r>
          </a:p>
        </p:txBody>
      </p:sp>
      <p:pic>
        <p:nvPicPr>
          <p:cNvPr id="20" name="Audio 19">
            <a:hlinkClick r:id="" action="ppaction://media"/>
            <a:extLst>
              <a:ext uri="{FF2B5EF4-FFF2-40B4-BE49-F238E27FC236}">
                <a16:creationId xmlns:a16="http://schemas.microsoft.com/office/drawing/2014/main" id="{C439AE71-E965-2BBF-B8D6-0FAA49567062}"/>
              </a:ext>
            </a:extLst>
          </p:cNvPr>
          <p:cNvPicPr>
            <a:picLocks noChangeAspect="1"/>
          </p:cNvPicPr>
          <p:nvPr>
            <a:audioFile r:link="rId3"/>
            <p:extLst>
              <p:ext uri="{DAA4B4D4-6D71-4841-9C94-3DE7FCFB9230}">
                <p14:media xmlns:p14="http://schemas.microsoft.com/office/powerpoint/2010/main" r:embed="rId2"/>
              </p:ext>
            </p:extLst>
          </p:nvPr>
        </p:nvPicPr>
        <p:blipFill>
          <a:blip r:embed="rId15"/>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3115820659"/>
      </p:ext>
    </p:extLst>
  </p:cSld>
  <p:clrMapOvr>
    <a:masterClrMapping/>
  </p:clrMapOvr>
  <mc:AlternateContent xmlns:mc="http://schemas.openxmlformats.org/markup-compatibility/2006">
    <mc:Choice xmlns:p14="http://schemas.microsoft.com/office/powerpoint/2010/main" Requires="p14">
      <p:transition spd="med" p14:dur="700" advTm="51872">
        <p:fade/>
      </p:transition>
    </mc:Choice>
    <mc:Fallback>
      <p:transition spd="med" advTm="518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par>
                                <p:cTn id="12" presetID="10" presetClass="entr" presetSubtype="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0"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10" presetClass="entr" presetSubtype="0"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par>
                                <p:cTn id="41" presetID="10" presetClass="entr" presetSubtype="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par>
                                <p:cTn id="44" presetID="10" presetClass="entr" presetSubtype="0" fill="hold"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7" fill="hold" display="0">
                  <p:stCondLst>
                    <p:cond delay="indefinite"/>
                  </p:stCondLst>
                  <p:endCondLst>
                    <p:cond evt="onStopAudio" delay="0">
                      <p:tgtEl>
                        <p:sldTgt/>
                      </p:tgtEl>
                    </p:cond>
                  </p:endCondLst>
                </p:cTn>
                <p:tgtEl>
                  <p:spTgt spid="20"/>
                </p:tgtEl>
              </p:cMediaNode>
            </p:audio>
          </p:childTnLst>
        </p:cTn>
      </p:par>
    </p:tnLst>
    <p:bldLst>
      <p:bldP spid="17" grpId="0"/>
      <p:bldP spid="18" grpId="0"/>
    </p:bldLst>
  </p:timing>
  <p:extLst>
    <p:ext uri="{3A86A75C-4F4B-4683-9AE1-C65F6400EC91}">
      <p14:laserTraceLst xmlns:p14="http://schemas.microsoft.com/office/powerpoint/2010/main">
        <p14:tracePtLst>
          <p14:tracePt t="19319" x="7677150" y="5842000"/>
          <p14:tracePt t="19326" x="7593013" y="5867400"/>
          <p14:tracePt t="19332" x="7467600" y="5908675"/>
          <p14:tracePt t="19347" x="7040563" y="5892800"/>
          <p14:tracePt t="19364" x="6410325" y="5749925"/>
          <p14:tracePt t="19382" x="5856288" y="5548313"/>
          <p14:tracePt t="19382" x="5503863" y="5414963"/>
          <p14:tracePt t="19398" x="5403850" y="5364163"/>
          <p14:tracePt t="19415" x="5076825" y="5221288"/>
          <p14:tracePt t="19431" x="5000625" y="5203825"/>
          <p14:tracePt t="19448" x="4959350" y="5187950"/>
          <p14:tracePt t="19465" x="4941888" y="5187950"/>
          <p14:tracePt t="19482" x="4933950" y="5187950"/>
          <p14:tracePt t="19499" x="4908550" y="5178425"/>
          <p14:tracePt t="19515" x="4883150" y="5154613"/>
          <p14:tracePt t="19531" x="4867275" y="5145088"/>
          <p14:tracePt t="25679" x="4732338" y="5170488"/>
          <p14:tracePt t="25687" x="4589463" y="5195888"/>
          <p14:tracePt t="25692" x="4438650" y="5237163"/>
          <p14:tracePt t="25708" x="4035425" y="5305425"/>
          <p14:tracePt t="25726" x="3608388" y="5338763"/>
          <p14:tracePt t="25742" x="3163888" y="5346700"/>
          <p14:tracePt t="25742" x="2928938" y="5346700"/>
          <p14:tracePt t="25759" x="2408238" y="5321300"/>
          <p14:tracePt t="25776" x="1938338" y="5287963"/>
          <p14:tracePt t="25792" x="1493838" y="5254625"/>
          <p14:tracePt t="25792" x="1284288" y="5203825"/>
          <p14:tracePt t="25808" x="914400" y="5162550"/>
          <p14:tracePt t="25826" x="712788" y="5145088"/>
          <p14:tracePt t="25842" x="554038" y="5119688"/>
          <p14:tracePt t="25842" x="487363" y="5111750"/>
          <p14:tracePt t="25858" x="393700" y="5095875"/>
          <p14:tracePt t="25876" x="327025" y="5095875"/>
          <p14:tracePt t="25891" x="293688" y="5095875"/>
          <p14:tracePt t="25908" x="260350" y="5095875"/>
          <p14:tracePt t="25929" x="260350" y="5086350"/>
          <p14:tracePt t="25942" x="276225" y="5060950"/>
          <p14:tracePt t="25958" x="536575" y="4953000"/>
          <p14:tracePt t="25959" x="722313" y="4910138"/>
          <p14:tracePt t="25975" x="1149350" y="4818063"/>
          <p14:tracePt t="25992" x="1677988" y="4743450"/>
          <p14:tracePt t="25995" x="1905000" y="4725988"/>
          <p14:tracePt t="26008" x="2257425" y="4684713"/>
          <p14:tracePt t="26009" x="2474913" y="4675188"/>
          <p14:tracePt t="26025" x="3113088" y="4583113"/>
          <p14:tracePt t="26042" x="3859213" y="4465638"/>
          <p14:tracePt t="26043" x="4229100" y="4406900"/>
          <p14:tracePt t="26059" x="4640263" y="4356100"/>
          <p14:tracePt t="26059" x="5068888" y="4297363"/>
          <p14:tracePt t="26075" x="5991225" y="4189413"/>
          <p14:tracePt t="26092" x="6981825" y="4071938"/>
          <p14:tracePt t="26093" x="7367588" y="4046538"/>
          <p14:tracePt t="26108" x="7569200" y="4037013"/>
          <p14:tracePt t="26125" x="7602538" y="4037013"/>
          <p14:tracePt t="26417" x="7845425" y="4021138"/>
          <p14:tracePt t="26425" x="8139113" y="4003675"/>
          <p14:tracePt t="26430" x="8509000" y="3970338"/>
          <p14:tracePt t="26441" x="8885238" y="3911600"/>
          <p14:tracePt t="26458" x="9648825" y="3870325"/>
          <p14:tracePt t="26459" x="10018713" y="3860800"/>
          <p14:tracePt t="26475" x="10672763" y="3860800"/>
          <p14:tracePt t="26491" x="11126788" y="3894138"/>
          <p14:tracePt t="26508" x="11445875" y="3952875"/>
          <p14:tracePt t="26509" x="11553825" y="3978275"/>
          <p14:tracePt t="26525" x="11680825" y="4011613"/>
          <p14:tracePt t="26541" x="11747500" y="4037013"/>
          <p14:tracePt t="26558" x="11763375" y="4046538"/>
          <p14:tracePt t="26558" x="11772900" y="4054475"/>
          <p14:tracePt t="26602" x="11763375" y="4054475"/>
          <p14:tracePt t="26608" x="11680825" y="4071938"/>
          <p14:tracePt t="26616" x="11520488" y="4087813"/>
          <p14:tracePt t="26624" x="11277600" y="4113213"/>
          <p14:tracePt t="26641" x="10741025" y="4222750"/>
          <p14:tracePt t="26658" x="9732963" y="4432300"/>
          <p14:tracePt t="26674" x="8994775" y="4575175"/>
          <p14:tracePt t="26692" x="8264525" y="4733925"/>
          <p14:tracePt t="26708" x="7551738" y="4860925"/>
          <p14:tracePt t="26708" x="7232650" y="4894263"/>
          <p14:tracePt t="26725" x="6754813" y="4919663"/>
          <p14:tracePt t="26742" x="6502400" y="4927600"/>
          <p14:tracePt t="26757" x="6461125" y="4927600"/>
        </p14:tracePtLst>
      </p14:laserTrace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992038" y="5385"/>
            <a:ext cx="11128075" cy="1245445"/>
          </a:xfrm>
        </p:spPr>
        <p:txBody>
          <a:bodyPr>
            <a:normAutofit/>
          </a:bodyPr>
          <a:lstStyle/>
          <a:p>
            <a:r>
              <a:rPr lang="en-US" dirty="0">
                <a:latin typeface="Georgia" panose="02040502050405020303" pitchFamily="18" charset="0"/>
              </a:rPr>
              <a:t>Basement membrane staining</a:t>
            </a:r>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14</a:t>
            </a:fld>
            <a:endParaRPr lang="en-US" dirty="0"/>
          </a:p>
        </p:txBody>
      </p:sp>
      <p:pic>
        <p:nvPicPr>
          <p:cNvPr id="25" name="Picture 24" descr="A blue and green square with white grids&#10;&#10;Description automatically generated with medium confidence">
            <a:extLst>
              <a:ext uri="{FF2B5EF4-FFF2-40B4-BE49-F238E27FC236}">
                <a16:creationId xmlns:a16="http://schemas.microsoft.com/office/drawing/2014/main" id="{7411E2CF-C853-CDD8-4B2B-A184EA6D09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474" y="2085098"/>
            <a:ext cx="5202452" cy="4313360"/>
          </a:xfrm>
          <a:prstGeom prst="rect">
            <a:avLst/>
          </a:prstGeom>
        </p:spPr>
      </p:pic>
      <p:sp>
        <p:nvSpPr>
          <p:cNvPr id="30" name="TextBox 29">
            <a:extLst>
              <a:ext uri="{FF2B5EF4-FFF2-40B4-BE49-F238E27FC236}">
                <a16:creationId xmlns:a16="http://schemas.microsoft.com/office/drawing/2014/main" id="{955F1258-73C6-3FC6-EACB-7B270ADE1860}"/>
              </a:ext>
            </a:extLst>
          </p:cNvPr>
          <p:cNvSpPr txBox="1"/>
          <p:nvPr/>
        </p:nvSpPr>
        <p:spPr>
          <a:xfrm>
            <a:off x="6556075" y="2085098"/>
            <a:ext cx="5166967" cy="4801314"/>
          </a:xfrm>
          <a:prstGeom prst="rect">
            <a:avLst/>
          </a:prstGeom>
          <a:noFill/>
        </p:spPr>
        <p:txBody>
          <a:bodyPr wrap="square" rtlCol="0">
            <a:spAutoFit/>
          </a:bodyPr>
          <a:lstStyle/>
          <a:p>
            <a:pPr marL="285750" indent="-285750">
              <a:buFont typeface="Arial" panose="020B0604020202020204" pitchFamily="34" charset="0"/>
              <a:buChar char="•"/>
            </a:pPr>
            <a:r>
              <a:rPr lang="en-GB" dirty="0"/>
              <a:t>3D view of HUVEC-HUVEC co-culture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Antibodies:</a:t>
            </a:r>
          </a:p>
          <a:p>
            <a:pPr marL="742950" lvl="1" indent="-285750">
              <a:buFont typeface="Arial" panose="020B0604020202020204" pitchFamily="34" charset="0"/>
              <a:buChar char="•"/>
            </a:pPr>
            <a:r>
              <a:rPr lang="en-GB" dirty="0">
                <a:solidFill>
                  <a:srgbClr val="FF0000"/>
                </a:solidFill>
              </a:rPr>
              <a:t>Mouse Anti-Human Collagen type IV, Alexa Fluor 647</a:t>
            </a:r>
          </a:p>
          <a:p>
            <a:pPr marL="742950" lvl="1" indent="-285750">
              <a:buFont typeface="Arial" panose="020B0604020202020204" pitchFamily="34" charset="0"/>
              <a:buChar char="•"/>
            </a:pPr>
            <a:r>
              <a:rPr lang="en-GB" dirty="0">
                <a:solidFill>
                  <a:srgbClr val="00B050"/>
                </a:solidFill>
              </a:rPr>
              <a:t>Mouse Anti-Human Fibronectin, Fluor 488</a:t>
            </a:r>
          </a:p>
          <a:p>
            <a:pPr marL="742950" lvl="1" indent="-285750">
              <a:buFont typeface="Arial" panose="020B0604020202020204" pitchFamily="34" charset="0"/>
              <a:buChar char="•"/>
            </a:pPr>
            <a:r>
              <a:rPr lang="en-GB" dirty="0">
                <a:solidFill>
                  <a:srgbClr val="FFC000"/>
                </a:solidFill>
              </a:rPr>
              <a:t>Rabbit Anti-Human Laminin Goat Anti-Rabbit Alexa Fluor 568</a:t>
            </a:r>
          </a:p>
          <a:p>
            <a:pPr marL="742950" lvl="1" indent="-285750">
              <a:buFont typeface="Arial" panose="020B0604020202020204" pitchFamily="34" charset="0"/>
              <a:buChar char="•"/>
            </a:pPr>
            <a:r>
              <a:rPr lang="en-GB" dirty="0">
                <a:solidFill>
                  <a:srgbClr val="0070C0"/>
                </a:solidFill>
              </a:rPr>
              <a:t>Hoechst nuclear stain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Gap in cell layers – seeding on top of membrane and bottom channel</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pic>
        <p:nvPicPr>
          <p:cNvPr id="15" name="Audio 14">
            <a:hlinkClick r:id="" action="ppaction://media"/>
            <a:extLst>
              <a:ext uri="{FF2B5EF4-FFF2-40B4-BE49-F238E27FC236}">
                <a16:creationId xmlns:a16="http://schemas.microsoft.com/office/drawing/2014/main" id="{A790B0AF-683F-F394-21A6-95E35B12EE44}"/>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412135568"/>
      </p:ext>
    </p:extLst>
  </p:cSld>
  <p:clrMapOvr>
    <a:masterClrMapping/>
  </p:clrMapOvr>
  <mc:AlternateContent xmlns:mc="http://schemas.openxmlformats.org/markup-compatibility/2006">
    <mc:Choice xmlns:p14="http://schemas.microsoft.com/office/powerpoint/2010/main" Requires="p14">
      <p:transition spd="med" p14:dur="700" advTm="101256">
        <p:fade/>
      </p:transition>
    </mc:Choice>
    <mc:Fallback>
      <p:transition spd="med" advTm="10125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15"/>
                </p:tgtEl>
              </p:cMediaNode>
            </p:audio>
          </p:childTnLst>
        </p:cTn>
      </p:par>
    </p:tnLst>
    <p:bldLst>
      <p:bldP spid="30" grpId="0"/>
    </p:bldLst>
  </p:timing>
  <p:extLst>
    <p:ext uri="{3A86A75C-4F4B-4683-9AE1-C65F6400EC91}">
      <p14:laserTraceLst xmlns:p14="http://schemas.microsoft.com/office/powerpoint/2010/main">
        <p14:tracePtLst>
          <p14:tracePt t="20" x="9632950" y="3827463"/>
          <p14:tracePt t="49" x="9666288" y="3870325"/>
          <p14:tracePt t="22169" x="8626475" y="4213225"/>
          <p14:tracePt t="22195" x="7015163" y="4549775"/>
          <p14:tracePt t="22211" x="5899150" y="4633913"/>
          <p14:tracePt t="22212" x="5370513" y="4633913"/>
          <p14:tracePt t="22228" x="4556125" y="4532313"/>
          <p14:tracePt t="22244" x="4379913" y="4498975"/>
          <p14:tracePt t="22465" x="4035425" y="4633913"/>
          <p14:tracePt t="22480" x="3498850" y="4759325"/>
          <p14:tracePt t="22511" x="3146425" y="4818063"/>
          <p14:tracePt t="22528" x="3113088" y="4818063"/>
          <p14:tracePt t="22545" x="3105150" y="4818063"/>
          <p14:tracePt t="22545" x="3095625" y="4818063"/>
          <p14:tracePt t="22561" x="3087688" y="4818063"/>
          <p14:tracePt t="22595" x="3095625" y="4708525"/>
          <p14:tracePt t="22611" x="3130550" y="4608513"/>
          <p14:tracePt t="22628" x="3171825" y="4541838"/>
          <p14:tracePt t="22645" x="3281363" y="4465638"/>
          <p14:tracePt t="22661" x="3340100" y="4424363"/>
          <p14:tracePt t="22678" x="3398838" y="4398963"/>
          <p14:tracePt t="22694" x="3440113" y="4381500"/>
          <p14:tracePt t="22695" x="3473450" y="4365625"/>
          <p14:tracePt t="22712" x="3516313" y="4340225"/>
          <p14:tracePt t="22728" x="3565525" y="4314825"/>
          <p14:tracePt t="22729" x="3616325" y="4297363"/>
          <p14:tracePt t="22745" x="3659188" y="4281488"/>
          <p14:tracePt t="22745" x="3725863" y="4271963"/>
          <p14:tracePt t="22760" x="3843338" y="4256088"/>
          <p14:tracePt t="22779" x="3994150" y="4238625"/>
          <p14:tracePt t="22780" x="4070350" y="4238625"/>
          <p14:tracePt t="22794" x="4152900" y="4248150"/>
          <p14:tracePt t="22795" x="4221163" y="4264025"/>
          <p14:tracePt t="22811" x="4387850" y="4289425"/>
          <p14:tracePt t="22829" x="4548188" y="4330700"/>
          <p14:tracePt t="22830" x="4614863" y="4340225"/>
          <p14:tracePt t="22844" x="4665663" y="4340225"/>
          <p14:tracePt t="22844" x="4716463" y="4340225"/>
          <p14:tracePt t="22861" x="4833938" y="4348163"/>
          <p14:tracePt t="22878" x="4933950" y="4348163"/>
          <p14:tracePt t="22878" x="4967288" y="4348163"/>
          <p14:tracePt t="22894" x="4975225" y="4348163"/>
          <p14:tracePt t="23137" x="5219700" y="4289425"/>
          <p14:tracePt t="23160" x="6310313" y="3970338"/>
          <p14:tracePt t="23178" x="7559675" y="3617913"/>
          <p14:tracePt t="23194" x="8315325" y="3433763"/>
          <p14:tracePt t="23210" x="8818563" y="3316288"/>
          <p14:tracePt t="23227" x="9129713" y="3232150"/>
          <p14:tracePt t="23228" x="9204325" y="3206750"/>
          <p14:tracePt t="23243" x="9296400" y="3163888"/>
          <p14:tracePt t="23261" x="9339263" y="3130550"/>
          <p14:tracePt t="23277" x="9355138" y="3114675"/>
          <p14:tracePt t="23294" x="9355138" y="3105150"/>
          <p14:tracePt t="23311" x="9321800" y="3081338"/>
          <p14:tracePt t="23327" x="9028113" y="3038475"/>
          <p14:tracePt t="23329" x="8785225" y="3038475"/>
          <p14:tracePt t="23344" x="8239125" y="3038475"/>
          <p14:tracePt t="23361" x="7569200" y="3055938"/>
          <p14:tracePt t="23378" x="6854825" y="3148013"/>
          <p14:tracePt t="23378" x="6502400" y="3189288"/>
          <p14:tracePt t="23393" x="5899150" y="3281363"/>
          <p14:tracePt t="23411" x="5327650" y="3340100"/>
          <p14:tracePt t="23412" x="5076825" y="3365500"/>
          <p14:tracePt t="23427" x="4849813" y="3398838"/>
          <p14:tracePt t="23445" x="4387850" y="3416300"/>
          <p14:tracePt t="23462" x="4246563" y="3416300"/>
          <p14:tracePt t="23463" x="4195763" y="3416300"/>
          <p14:tracePt t="23478" x="4178300" y="3416300"/>
          <p14:tracePt t="23478" x="4152900" y="3416300"/>
          <p14:tracePt t="23494" x="4129088" y="3416300"/>
          <p14:tracePt t="23714" x="3659188" y="3382963"/>
          <p14:tracePt t="23743" x="2601913" y="3306763"/>
          <p14:tracePt t="23760" x="2097088" y="3281363"/>
          <p14:tracePt t="23777" x="1955800" y="3281363"/>
          <p14:tracePt t="23793" x="1912938" y="3290888"/>
          <p14:tracePt t="23810" x="1887538" y="3298825"/>
          <p14:tracePt t="23810" x="1879600" y="3306763"/>
          <p14:tracePt t="23826" x="1854200" y="3340100"/>
          <p14:tracePt t="23843" x="1812925" y="3459163"/>
          <p14:tracePt t="23860" x="1795463" y="3617913"/>
          <p14:tracePt t="23860" x="1795463" y="3717925"/>
          <p14:tracePt t="23876" x="1795463" y="3886200"/>
          <p14:tracePt t="23894" x="1828800" y="4130675"/>
          <p14:tracePt t="23910" x="1854200" y="4222750"/>
          <p14:tracePt t="23911" x="1862138" y="4297363"/>
          <p14:tracePt t="23928" x="1920875" y="4465638"/>
          <p14:tracePt t="23945" x="1971675" y="4565650"/>
          <p14:tracePt t="23945" x="1979613" y="4608513"/>
          <p14:tracePt t="23959" x="1989138" y="4624388"/>
          <p14:tracePt t="23976" x="2038350" y="4684713"/>
          <p14:tracePt t="23994" x="2198688" y="4692650"/>
          <p14:tracePt t="24011" x="2416175" y="4608513"/>
          <p14:tracePt t="24027" x="2801938" y="4398963"/>
          <p14:tracePt t="24042" x="3289300" y="4113213"/>
          <p14:tracePt t="24060" x="4060825" y="3492500"/>
          <p14:tracePt t="24077" x="4489450" y="3081338"/>
          <p14:tracePt t="24094" x="4833938" y="2711450"/>
          <p14:tracePt t="24095" x="4933950" y="2576513"/>
          <p14:tracePt t="24109" x="5092700" y="2366963"/>
          <p14:tracePt t="24127" x="5168900" y="2257425"/>
          <p14:tracePt t="24143" x="5186363" y="2224088"/>
          <p14:tracePt t="24145" x="5194300" y="2216150"/>
          <p14:tracePt t="24160" x="5194300" y="2208213"/>
          <p14:tracePt t="24177" x="5194300" y="2198688"/>
          <p14:tracePt t="24194" x="5194300" y="2190750"/>
          <p14:tracePt t="24209" x="5168900" y="2139950"/>
          <p14:tracePt t="24227" x="5026025" y="2022475"/>
          <p14:tracePt t="24229" x="4951413" y="1963738"/>
          <p14:tracePt t="24243" x="4849813" y="1914525"/>
          <p14:tracePt t="24244" x="4757738" y="1879600"/>
          <p14:tracePt t="24260" x="4573588" y="1855788"/>
          <p14:tracePt t="24276" x="4422775" y="1838325"/>
          <p14:tracePt t="24293" x="4203700" y="1820863"/>
          <p14:tracePt t="24309" x="4078288" y="1804988"/>
          <p14:tracePt t="24327" x="3960813" y="1797050"/>
          <p14:tracePt t="24343" x="3851275" y="1797050"/>
          <p14:tracePt t="24344" x="3810000" y="1797050"/>
          <p14:tracePt t="24359" x="3700463" y="1830388"/>
          <p14:tracePt t="24376" x="3590925" y="1863725"/>
          <p14:tracePt t="24378" x="3549650" y="1879600"/>
          <p14:tracePt t="24393" x="3490913" y="1922463"/>
          <p14:tracePt t="24410" x="3440113" y="1963738"/>
          <p14:tracePt t="24427" x="3381375" y="2032000"/>
          <p14:tracePt t="24427" x="3355975" y="2073275"/>
          <p14:tracePt t="24443" x="3271838" y="2208213"/>
          <p14:tracePt t="24459" x="3130550" y="2476500"/>
          <p14:tracePt t="24476" x="2987675" y="2828925"/>
          <p14:tracePt t="24478" x="2919413" y="3038475"/>
          <p14:tracePt t="24493" x="2794000" y="3475038"/>
          <p14:tracePt t="24509" x="2743200" y="3860800"/>
          <p14:tracePt t="24525" x="2709863" y="4164013"/>
          <p14:tracePt t="24543" x="2709863" y="4406900"/>
          <p14:tracePt t="24559" x="2709863" y="4457700"/>
          <p14:tracePt t="24576" x="2709863" y="4491038"/>
          <p14:tracePt t="24576" x="2709863" y="4516438"/>
          <p14:tracePt t="24592" x="2719388" y="4575175"/>
          <p14:tracePt t="24609" x="2719388" y="4591050"/>
          <p14:tracePt t="24906" x="2719388" y="4667250"/>
          <p14:tracePt t="24943" x="2752725" y="5045075"/>
          <p14:tracePt t="24958" x="2778125" y="5154613"/>
          <p14:tracePt t="24975" x="2819400" y="5272088"/>
          <p14:tracePt t="24992" x="2878138" y="5330825"/>
          <p14:tracePt t="25009" x="2978150" y="5414963"/>
          <p14:tracePt t="25026" x="3197225" y="5556250"/>
          <p14:tracePt t="25042" x="3424238" y="5657850"/>
          <p14:tracePt t="25059" x="3616325" y="5691188"/>
          <p14:tracePt t="25060" x="3741738" y="5691188"/>
          <p14:tracePt t="25075" x="3994150" y="5640388"/>
          <p14:tracePt t="25092" x="4237038" y="5522913"/>
          <p14:tracePt t="25109" x="4430713" y="5372100"/>
          <p14:tracePt t="25110" x="4505325" y="5295900"/>
          <p14:tracePt t="25125" x="4564063" y="5195888"/>
          <p14:tracePt t="25340" x="4665663" y="5178425"/>
          <p14:tracePt t="25359" x="5102225" y="5078413"/>
          <p14:tracePt t="25375" x="5437188" y="4953000"/>
          <p14:tracePt t="25391" x="5773738" y="4776788"/>
          <p14:tracePt t="25408" x="6116638" y="4557713"/>
          <p14:tracePt t="25408" x="6267450" y="4448175"/>
          <p14:tracePt t="25425" x="6502400" y="4248150"/>
          <p14:tracePt t="25442" x="6662738" y="4071938"/>
          <p14:tracePt t="25459" x="6762750" y="3944938"/>
          <p14:tracePt t="25459" x="6796088" y="3894138"/>
          <p14:tracePt t="25475" x="6821488" y="3835400"/>
          <p14:tracePt t="25491" x="6829425" y="3827463"/>
          <p14:tracePt t="32277" x="6653213" y="3860800"/>
          <p14:tracePt t="32303" x="6318250" y="3952875"/>
          <p14:tracePt t="32319" x="6083300" y="4029075"/>
          <p14:tracePt t="32319" x="5999163" y="4046538"/>
          <p14:tracePt t="32335" x="5840413" y="4087813"/>
          <p14:tracePt t="32352" x="5689600" y="4113213"/>
          <p14:tracePt t="32368" x="5588000" y="4121150"/>
          <p14:tracePt t="32385" x="5480050" y="4121150"/>
          <p14:tracePt t="32403" x="5445125" y="4121150"/>
          <p14:tracePt t="32419" x="5411788" y="4121150"/>
          <p14:tracePt t="32435" x="5403850" y="4121150"/>
          <p14:tracePt t="32451" x="5395913" y="4121150"/>
          <p14:tracePt t="32543" x="5395913" y="4130675"/>
          <p14:tracePt t="32558" x="5421313" y="4138613"/>
          <p14:tracePt t="32585" x="5697538" y="4205288"/>
          <p14:tracePt t="32604" x="6100763" y="4248150"/>
          <p14:tracePt t="32635" x="6629400" y="4297363"/>
          <p14:tracePt t="32654" x="6788150" y="4314825"/>
          <p14:tracePt t="32654" x="6846888" y="4314825"/>
          <p14:tracePt t="32669" x="6880225" y="4322763"/>
          <p14:tracePt t="32669" x="6923088" y="4330700"/>
          <p14:tracePt t="32685" x="6946900" y="4340225"/>
          <p14:tracePt t="32703" x="6956425" y="4340225"/>
          <p14:tracePt t="33574" x="6854825" y="4348163"/>
          <p14:tracePt t="33590" x="6486525" y="4348163"/>
          <p14:tracePt t="33617" x="5672138" y="3995738"/>
          <p14:tracePt t="33634" x="5411788" y="3819525"/>
          <p14:tracePt t="33635" x="5311775" y="3727450"/>
          <p14:tracePt t="33650" x="5176838" y="3592513"/>
          <p14:tracePt t="33669" x="5102225" y="3508375"/>
          <p14:tracePt t="33684" x="5059363" y="3433763"/>
          <p14:tracePt t="33684" x="5043488" y="3390900"/>
          <p14:tracePt t="33704" x="5018088" y="3232150"/>
          <p14:tracePt t="33717" x="5018088" y="3055938"/>
          <p14:tracePt t="33734" x="5018088" y="2913063"/>
          <p14:tracePt t="33734" x="5026025" y="2854325"/>
          <p14:tracePt t="33750" x="5051425" y="2762250"/>
          <p14:tracePt t="33768" x="5076825" y="2703513"/>
          <p14:tracePt t="33784" x="5135563" y="2635250"/>
          <p14:tracePt t="33784" x="5168900" y="2601913"/>
          <p14:tracePt t="33800" x="5245100" y="2543175"/>
          <p14:tracePt t="33819" x="5319713" y="2501900"/>
          <p14:tracePt t="33834" x="5362575" y="2484438"/>
          <p14:tracePt t="33850" x="5395913" y="2468563"/>
          <p14:tracePt t="33869" x="5454650" y="2451100"/>
          <p14:tracePt t="33884" x="5470525" y="2443163"/>
          <p14:tracePt t="33884" x="5495925" y="2443163"/>
          <p14:tracePt t="33900" x="5554663" y="2443163"/>
          <p14:tracePt t="33918" x="5621338" y="2443163"/>
          <p14:tracePt t="33918" x="5664200" y="2459038"/>
          <p14:tracePt t="33933" x="5756275" y="2476500"/>
          <p14:tracePt t="33950" x="5848350" y="2501900"/>
          <p14:tracePt t="33967" x="5965825" y="2543175"/>
          <p14:tracePt t="33983" x="6091238" y="2601913"/>
          <p14:tracePt t="34000" x="6116638" y="2609850"/>
          <p14:tracePt t="34018" x="6149975" y="2627313"/>
          <p14:tracePt t="34019" x="6159500" y="2635250"/>
          <p14:tracePt t="34033" x="6175375" y="2644775"/>
          <p14:tracePt t="34050" x="6183313" y="2652713"/>
          <p14:tracePt t="34083" x="6183313" y="2660650"/>
          <p14:tracePt t="34101" x="6192838" y="2660650"/>
          <p14:tracePt t="34118" x="6192838" y="2678113"/>
          <p14:tracePt t="34133" x="6200775" y="2736850"/>
          <p14:tracePt t="34150" x="6200775" y="2954338"/>
          <p14:tracePt t="34168" x="6192838" y="3324225"/>
          <p14:tracePt t="34183" x="6192838" y="3467100"/>
          <p14:tracePt t="34200" x="6192838" y="3567113"/>
          <p14:tracePt t="34218" x="6200775" y="3643313"/>
          <p14:tracePt t="34219" x="6200775" y="3694113"/>
          <p14:tracePt t="34233" x="6226175" y="3760788"/>
          <p14:tracePt t="34250" x="6251575" y="3844925"/>
          <p14:tracePt t="34267" x="6300788" y="4037013"/>
          <p14:tracePt t="34284" x="6318250" y="4138613"/>
          <p14:tracePt t="34300" x="6326188" y="4179888"/>
          <p14:tracePt t="34317" x="6326188" y="4197350"/>
          <p14:tracePt t="34317" x="6326188" y="4205288"/>
          <p14:tracePt t="34334" x="6326188" y="4256088"/>
          <p14:tracePt t="34351" x="6200775" y="4432300"/>
          <p14:tracePt t="34351" x="6091238" y="4549775"/>
          <p14:tracePt t="34367" x="5973763" y="4675188"/>
          <p14:tracePt t="34367" x="5797550" y="4835525"/>
          <p14:tracePt t="34384" x="5429250" y="5086350"/>
          <p14:tracePt t="34400" x="5110163" y="5254625"/>
          <p14:tracePt t="34417" x="4632325" y="5364163"/>
          <p14:tracePt t="34433" x="4187825" y="5287963"/>
          <p14:tracePt t="34450" x="3700463" y="4994275"/>
          <p14:tracePt t="34467" x="3306763" y="4667250"/>
          <p14:tracePt t="34468" x="3154363" y="4516438"/>
          <p14:tracePt t="34483" x="3021013" y="4389438"/>
          <p14:tracePt t="34500" x="2962275" y="4340225"/>
          <p14:tracePt t="34518" x="2954338" y="4330700"/>
          <p14:tracePt t="34519" x="2944813" y="4330700"/>
          <p14:tracePt t="34534" x="2936875" y="4330700"/>
          <p14:tracePt t="34750" x="2844800" y="4483100"/>
          <p14:tracePt t="34766" x="2735263" y="4641850"/>
          <p14:tracePt t="34783" x="2592388" y="4776788"/>
          <p14:tracePt t="34800" x="2433638" y="4884738"/>
          <p14:tracePt t="34800" x="2349500" y="4943475"/>
          <p14:tracePt t="34816" x="2165350" y="5019675"/>
          <p14:tracePt t="34833" x="2005013" y="5070475"/>
          <p14:tracePt t="34850" x="1862138" y="5070475"/>
          <p14:tracePt t="34851" x="1795463" y="5070475"/>
          <p14:tracePt t="34866" x="1711325" y="5053013"/>
          <p14:tracePt t="34883" x="1670050" y="5045075"/>
          <p14:tracePt t="34900" x="1652588" y="5045075"/>
          <p14:tracePt t="34916" x="1644650" y="5045075"/>
          <p14:tracePt t="35012" x="1662113" y="5045075"/>
          <p14:tracePt t="35012" x="1703388" y="5045075"/>
          <p14:tracePt t="35027" x="1787525" y="5070475"/>
          <p14:tracePt t="35049" x="1930400" y="5129213"/>
          <p14:tracePt t="35066" x="2014538" y="5170488"/>
          <p14:tracePt t="35084" x="2114550" y="5213350"/>
          <p14:tracePt t="35099" x="2155825" y="5229225"/>
          <p14:tracePt t="35116" x="2181225" y="5237163"/>
          <p14:tracePt t="35133" x="2214563" y="5237163"/>
          <p14:tracePt t="35149" x="2224088" y="5237163"/>
          <p14:tracePt t="35166" x="2239963" y="5237163"/>
          <p14:tracePt t="35183" x="2273300" y="5237163"/>
          <p14:tracePt t="35199" x="2298700" y="5237163"/>
          <p14:tracePt t="35216" x="2349500" y="5237163"/>
          <p14:tracePt t="35233" x="2466975" y="5237163"/>
          <p14:tracePt t="35249" x="2551113" y="5221288"/>
          <p14:tracePt t="35266" x="2635250" y="5195888"/>
          <p14:tracePt t="35283" x="2735263" y="5162550"/>
          <p14:tracePt t="35283" x="2786063" y="5137150"/>
          <p14:tracePt t="35299" x="2870200" y="5111750"/>
          <p14:tracePt t="35316" x="2928938" y="5095875"/>
          <p14:tracePt t="35332" x="2978150" y="5078413"/>
          <p14:tracePt t="35333" x="2987675" y="5070475"/>
          <p14:tracePt t="35349" x="3003550" y="5070475"/>
          <p14:tracePt t="35366" x="3013075" y="5070475"/>
          <p14:tracePt t="35399" x="3021013" y="5070475"/>
          <p14:tracePt t="35450" x="2970213" y="5070475"/>
          <p14:tracePt t="35466" x="2878138" y="5070475"/>
          <p14:tracePt t="35483" x="2743200" y="5070475"/>
          <p14:tracePt t="35499" x="2676525" y="5060950"/>
          <p14:tracePt t="35516" x="2609850" y="5053013"/>
          <p14:tracePt t="35517" x="2559050" y="5053013"/>
          <p14:tracePt t="35533" x="2449513" y="5053013"/>
          <p14:tracePt t="35549" x="2374900" y="5053013"/>
          <p14:tracePt t="35565" x="2290763" y="5053013"/>
          <p14:tracePt t="35583" x="2165350" y="5037138"/>
          <p14:tracePt t="35599" x="2106613" y="5027613"/>
          <p14:tracePt t="35616" x="2022475" y="5011738"/>
          <p14:tracePt t="35632" x="1963738" y="4994275"/>
          <p14:tracePt t="35648" x="1905000" y="4986338"/>
          <p14:tracePt t="35666" x="1862138" y="4968875"/>
          <p14:tracePt t="35666" x="1838325" y="4960938"/>
          <p14:tracePt t="35683" x="1803400" y="4960938"/>
          <p14:tracePt t="35699" x="1779588" y="4953000"/>
          <p14:tracePt t="35716" x="1770063" y="4953000"/>
          <p14:tracePt t="35732" x="1762125" y="4953000"/>
          <p14:tracePt t="35749" x="1744663" y="4943475"/>
          <p14:tracePt t="35766" x="1728788" y="4927600"/>
          <p14:tracePt t="35783" x="1711325" y="4910138"/>
          <p14:tracePt t="35799" x="1685925" y="4894263"/>
          <p14:tracePt t="35815" x="1677988" y="4868863"/>
          <p14:tracePt t="35816" x="1670050" y="4860925"/>
          <p14:tracePt t="35833" x="1662113" y="4851400"/>
          <p14:tracePt t="35849" x="1652588" y="4851400"/>
          <p14:tracePt t="35866" x="1652588" y="4843463"/>
          <p14:tracePt t="35866" x="1644650" y="4843463"/>
          <p14:tracePt t="35885" x="1636713" y="4835525"/>
          <p14:tracePt t="35899" x="1619250" y="4810125"/>
          <p14:tracePt t="35916" x="1611313" y="4802188"/>
          <p14:tracePt t="35934" x="1603375" y="4784725"/>
          <p14:tracePt t="35965" x="1603375" y="4767263"/>
          <p14:tracePt t="35984" x="1662113" y="4708525"/>
          <p14:tracePt t="35999" x="1812925" y="4608513"/>
          <p14:tracePt t="36015" x="1997075" y="4516438"/>
          <p14:tracePt t="36016" x="2073275" y="4483100"/>
          <p14:tracePt t="36032" x="2265363" y="4406900"/>
          <p14:tracePt t="36048" x="2441575" y="4356100"/>
          <p14:tracePt t="36065" x="2643188" y="4330700"/>
          <p14:tracePt t="36083" x="2768600" y="4322763"/>
          <p14:tracePt t="36100" x="2944813" y="4322763"/>
          <p14:tracePt t="36115" x="3071813" y="4322763"/>
          <p14:tracePt t="36132" x="3213100" y="4322763"/>
          <p14:tracePt t="36149" x="3406775" y="4322763"/>
          <p14:tracePt t="36165" x="3541713" y="4322763"/>
          <p14:tracePt t="36183" x="3649663" y="4322763"/>
          <p14:tracePt t="36199" x="3776663" y="4314825"/>
          <p14:tracePt t="36215" x="3843338" y="4314825"/>
          <p14:tracePt t="36233" x="3943350" y="4297363"/>
          <p14:tracePt t="36249" x="4078288" y="4271963"/>
          <p14:tracePt t="36265" x="4152900" y="4264025"/>
          <p14:tracePt t="36284" x="4237038" y="4230688"/>
          <p14:tracePt t="36285" x="4287838" y="4213225"/>
          <p14:tracePt t="36299" x="4371975" y="4197350"/>
          <p14:tracePt t="36315" x="4430713" y="4179888"/>
          <p14:tracePt t="36334" x="4489450" y="4154488"/>
          <p14:tracePt t="36349" x="4522788" y="4146550"/>
          <p14:tracePt t="36365" x="4556125" y="4138613"/>
          <p14:tracePt t="36384" x="4606925" y="4121150"/>
          <p14:tracePt t="36399" x="4622800" y="4105275"/>
          <p14:tracePt t="36415" x="4632325" y="4105275"/>
          <p14:tracePt t="36433" x="4648200" y="4105275"/>
          <p14:tracePt t="36465" x="4640263" y="4095750"/>
          <p14:tracePt t="36482" x="4540250" y="4071938"/>
          <p14:tracePt t="36482" x="4456113" y="4054475"/>
          <p14:tracePt t="36499" x="4262438" y="4037013"/>
          <p14:tracePt t="36515" x="4094163" y="4029075"/>
          <p14:tracePt t="36531" x="3935413" y="4011613"/>
          <p14:tracePt t="36549" x="3683000" y="3995738"/>
          <p14:tracePt t="36565" x="3532188" y="3995738"/>
          <p14:tracePt t="36583" x="3365500" y="3995738"/>
          <p14:tracePt t="36584" x="3289300" y="3995738"/>
          <p14:tracePt t="36598" x="3138488" y="3995738"/>
          <p14:tracePt t="36615" x="3003550" y="3995738"/>
          <p14:tracePt t="36632" x="2878138" y="3995738"/>
          <p14:tracePt t="36634" x="2844800" y="3995738"/>
          <p14:tracePt t="36648" x="2719388" y="3952875"/>
          <p14:tracePt t="36665" x="2584450" y="3911600"/>
          <p14:tracePt t="36682" x="2449513" y="3860800"/>
          <p14:tracePt t="36683" x="2390775" y="3844925"/>
          <p14:tracePt t="36699" x="2265363" y="3786188"/>
          <p14:tracePt t="36715" x="2165350" y="3743325"/>
          <p14:tracePt t="36732" x="2097088" y="3727450"/>
          <p14:tracePt t="36733" x="2063750" y="3717925"/>
          <p14:tracePt t="36749" x="2038350" y="3709988"/>
          <p14:tracePt t="36764" x="1997075" y="3694113"/>
          <p14:tracePt t="36782" x="1955800" y="3684588"/>
          <p14:tracePt t="36784" x="1946275" y="3676650"/>
          <p14:tracePt t="36798" x="1905000" y="3668713"/>
          <p14:tracePt t="36814" x="1879600" y="3659188"/>
          <p14:tracePt t="36832" x="1862138" y="3651250"/>
          <p14:tracePt t="36848" x="1854200" y="3651250"/>
          <p14:tracePt t="36902" x="1854200" y="3643313"/>
          <p14:tracePt t="36918" x="1871663" y="3635375"/>
          <p14:tracePt t="36948" x="1997075" y="3609975"/>
          <p14:tracePt t="36965" x="2030413" y="3592513"/>
          <p14:tracePt t="36965" x="2047875" y="3592513"/>
          <p14:tracePt t="36981" x="2055813" y="3592513"/>
          <p14:tracePt t="36998" x="2063750" y="3592513"/>
          <p14:tracePt t="37058" x="2073275" y="3592513"/>
          <p14:tracePt t="37098" x="2073275" y="3584575"/>
          <p14:tracePt t="37747" x="2316163" y="3717925"/>
          <p14:tracePt t="37763" x="2727325" y="3952875"/>
          <p14:tracePt t="37780" x="3230563" y="4281488"/>
          <p14:tracePt t="37797" x="3810000" y="4633913"/>
          <p14:tracePt t="37798" x="4187825" y="4860925"/>
          <p14:tracePt t="37813" x="4808538" y="5187950"/>
          <p14:tracePt t="37830" x="5286375" y="5414963"/>
          <p14:tracePt t="37848" x="5529263" y="5507038"/>
          <p14:tracePt t="37848" x="5605463" y="5532438"/>
          <p14:tracePt t="37864" x="5722938" y="5556250"/>
          <p14:tracePt t="37880" x="5807075" y="5556250"/>
          <p14:tracePt t="37898" x="5891213" y="5565775"/>
          <p14:tracePt t="37898" x="5949950" y="5581650"/>
          <p14:tracePt t="37914" x="6083300" y="5632450"/>
          <p14:tracePt t="37930" x="6234113" y="5708650"/>
          <p14:tracePt t="37948" x="6318250" y="5749925"/>
          <p14:tracePt t="37949" x="6343650" y="5767388"/>
          <p14:tracePt t="37963" x="6359525" y="5775325"/>
          <p14:tracePt t="37980" x="6369050" y="5783263"/>
          <p14:tracePt t="38030" x="6376988" y="5783263"/>
          <p14:tracePt t="38074" x="6384925" y="5783263"/>
          <p14:tracePt t="38096" x="6394450" y="5783263"/>
          <p14:tracePt t="38114" x="6402388" y="5783263"/>
          <p14:tracePt t="38129" x="6410325" y="5783263"/>
          <p14:tracePt t="38147" x="6418263" y="5783263"/>
          <p14:tracePt t="38196" x="6435725" y="5783263"/>
          <p14:tracePt t="38213" x="6453188" y="5783263"/>
          <p14:tracePt t="38230" x="6469063" y="5783263"/>
          <p14:tracePt t="38248" x="6477000" y="5783263"/>
          <p14:tracePt t="38279" x="6486525" y="5783263"/>
          <p14:tracePt t="38324" x="6502400" y="5783263"/>
          <p14:tracePt t="38346" x="6527800" y="5783263"/>
          <p14:tracePt t="38363" x="6535738" y="5783263"/>
          <p14:tracePt t="38636" x="6469063" y="5783263"/>
          <p14:tracePt t="38652" x="6200775" y="5783263"/>
          <p14:tracePt t="38679" x="5513388" y="5816600"/>
          <p14:tracePt t="38696" x="5235575" y="5842000"/>
          <p14:tracePt t="38713" x="5033963" y="5875338"/>
          <p14:tracePt t="38729" x="4992688" y="5875338"/>
          <p14:tracePt t="38746" x="4975225" y="5875338"/>
          <p14:tracePt t="38764" x="4967288" y="5875338"/>
          <p14:tracePt t="38796" x="4975225" y="5875338"/>
          <p14:tracePt t="38814" x="5151438" y="5816600"/>
          <p14:tracePt t="38829" x="5337175" y="5749925"/>
          <p14:tracePt t="38846" x="5546725" y="5708650"/>
          <p14:tracePt t="38863" x="5781675" y="5691188"/>
          <p14:tracePt t="38879" x="5915025" y="5691188"/>
          <p14:tracePt t="38896" x="5999163" y="5691188"/>
          <p14:tracePt t="38913" x="6057900" y="5708650"/>
          <p14:tracePt t="38913" x="6083300" y="5708650"/>
          <p14:tracePt t="38928" x="6124575" y="5724525"/>
          <p14:tracePt t="38946" x="6159500" y="5732463"/>
          <p14:tracePt t="38963" x="6183313" y="5741988"/>
          <p14:tracePt t="38963" x="6200775" y="5749925"/>
          <p14:tracePt t="38979" x="6226175" y="5757863"/>
          <p14:tracePt t="38996" x="6259513" y="5775325"/>
          <p14:tracePt t="38997" x="6284913" y="5783263"/>
          <p14:tracePt t="39012" x="6300788" y="5800725"/>
          <p14:tracePt t="40683" x="6300788" y="5791200"/>
          <p14:tracePt t="40699" x="6310313" y="5783263"/>
          <p14:tracePt t="40728" x="6318250" y="5757863"/>
          <p14:tracePt t="40744" x="6318250" y="5749925"/>
          <p14:tracePt t="40745" x="6326188" y="5749925"/>
          <p14:tracePt t="40760" x="6326188" y="5741988"/>
          <p14:tracePt t="40778" x="6343650" y="5724525"/>
          <p14:tracePt t="40794" x="6351588" y="5716588"/>
          <p14:tracePt t="40795" x="6351588" y="5708650"/>
          <p14:tracePt t="40860" x="6351588" y="5699125"/>
          <p14:tracePt t="52919" x="6008688" y="5699125"/>
          <p14:tracePt t="52949" x="4681538" y="5791200"/>
          <p14:tracePt t="52950" x="4329113" y="5834063"/>
          <p14:tracePt t="52966" x="3692525" y="5892800"/>
          <p14:tracePt t="52983" x="3222625" y="5969000"/>
          <p14:tracePt t="52999" x="2778125" y="5992813"/>
          <p14:tracePt t="53016" x="2676525" y="5992813"/>
          <p14:tracePt t="53033" x="2660650" y="5992813"/>
          <p14:tracePt t="53215" x="2525713" y="6027738"/>
          <p14:tracePt t="53233" x="2073275" y="6119813"/>
          <p14:tracePt t="53249" x="1611313" y="6211888"/>
          <p14:tracePt t="53249" x="1427163" y="6237288"/>
          <p14:tracePt t="53266" x="1149350" y="6270625"/>
          <p14:tracePt t="53282" x="998538" y="6286500"/>
          <p14:tracePt t="53299" x="906463" y="6286500"/>
          <p14:tracePt t="53317" x="881063" y="6286500"/>
          <p14:tracePt t="53332" x="873125" y="6286500"/>
          <p14:tracePt t="53366" x="863600" y="6286500"/>
          <p14:tracePt t="53383" x="855663" y="6296025"/>
          <p14:tracePt t="53399" x="847725" y="6303963"/>
          <p14:tracePt t="53417" x="814388" y="6311900"/>
          <p14:tracePt t="53433" x="755650" y="6345238"/>
          <p14:tracePt t="53449" x="696913" y="6370638"/>
          <p14:tracePt t="53466" x="638175" y="6403975"/>
          <p14:tracePt t="53484" x="561975" y="6438900"/>
          <p14:tracePt t="53499" x="520700" y="6446838"/>
          <p14:tracePt t="53516" x="495300" y="6446838"/>
          <p14:tracePt t="53533" x="469900" y="6446838"/>
          <p14:tracePt t="53549" x="461963" y="6446838"/>
          <p14:tracePt t="53762" x="477838" y="6438900"/>
          <p14:tracePt t="53783" x="511175" y="6421438"/>
          <p14:tracePt t="53799" x="528638" y="6403975"/>
          <p14:tracePt t="53817" x="536575" y="6396038"/>
          <p14:tracePt t="53818" x="546100" y="6396038"/>
          <p14:tracePt t="53833" x="554038" y="6388100"/>
          <p14:tracePt t="53865" x="561975" y="6388100"/>
          <p14:tracePt t="53883" x="569913" y="6388100"/>
          <p14:tracePt t="53915" x="579438" y="6388100"/>
          <p14:tracePt t="53916" x="587375" y="6380163"/>
          <p14:tracePt t="53933" x="587375" y="6370638"/>
          <p14:tracePt t="53950" x="612775" y="6362700"/>
          <p14:tracePt t="53983" x="646113" y="6354763"/>
          <p14:tracePt t="53999" x="654050" y="6345238"/>
          <p14:tracePt t="54015" x="663575" y="6345238"/>
          <p14:tracePt t="54032" x="671513" y="6345238"/>
          <p14:tracePt t="54090" x="679450" y="6345238"/>
          <p14:tracePt t="54152" x="679450" y="6337300"/>
          <p14:tracePt t="54168" x="679450" y="6329363"/>
          <p14:tracePt t="54199" x="679450" y="6278563"/>
          <p14:tracePt t="54215" x="679450" y="6245225"/>
          <p14:tracePt t="54233" x="679450" y="6237288"/>
          <p14:tracePt t="54249" x="679450" y="6211888"/>
          <p14:tracePt t="54249" x="679450" y="6203950"/>
          <p14:tracePt t="54265" x="679450" y="6194425"/>
          <p14:tracePt t="54265" x="679450" y="6186488"/>
          <p14:tracePt t="54282" x="679450" y="6178550"/>
          <p14:tracePt t="54418" x="704850" y="6145213"/>
          <p14:tracePt t="54447" x="947738" y="5614988"/>
          <p14:tracePt t="54465" x="1166813" y="5037138"/>
          <p14:tracePt t="54485" x="1368425" y="4491038"/>
          <p14:tracePt t="54498" x="1468438" y="4164013"/>
          <p14:tracePt t="54514" x="1585913" y="3811588"/>
          <p14:tracePt t="54532" x="1803400" y="3248025"/>
          <p14:tracePt t="54548" x="1971675" y="2836863"/>
          <p14:tracePt t="54793" x="2106613" y="2744788"/>
          <p14:tracePt t="54809" x="2232025" y="2652713"/>
          <p14:tracePt t="54831" x="2382838" y="2527300"/>
          <p14:tracePt t="54848" x="2492375" y="2459038"/>
          <p14:tracePt t="54848" x="2533650" y="2433638"/>
          <p14:tracePt t="54864" x="2601913" y="2409825"/>
          <p14:tracePt t="54881" x="2660650" y="2384425"/>
          <p14:tracePt t="54882" x="2676525" y="2374900"/>
          <p14:tracePt t="54897" x="2701925" y="2366963"/>
          <p14:tracePt t="54914" x="2727325" y="2366963"/>
          <p14:tracePt t="54930" x="2735263" y="2366963"/>
          <p14:tracePt t="54980" x="2743200" y="2366963"/>
          <p14:tracePt t="55015" x="2752725" y="2359025"/>
          <p14:tracePt t="55032" x="2768600" y="2359025"/>
          <p14:tracePt t="55048" x="2778125" y="2359025"/>
          <p14:tracePt t="55082" x="2786063" y="2359025"/>
          <p14:tracePt t="55114" x="2801938" y="2359025"/>
          <p14:tracePt t="55132" x="2811463" y="2374900"/>
          <p14:tracePt t="55132" x="2819400" y="2374900"/>
          <p14:tracePt t="55148" x="2827338" y="2384425"/>
          <p14:tracePt t="55163" x="2836863" y="2392363"/>
          <p14:tracePt t="55181" x="2844800" y="2409825"/>
          <p14:tracePt t="55278" x="2852738" y="2409825"/>
          <p14:tracePt t="55315" x="2852738" y="2417763"/>
          <p14:tracePt t="55372" x="2870200" y="2509838"/>
          <p14:tracePt t="55387" x="2878138" y="2678113"/>
          <p14:tracePt t="55414" x="2878138" y="2963863"/>
          <p14:tracePt t="55415" x="2878138" y="3046413"/>
          <p14:tracePt t="55430" x="2878138" y="3198813"/>
          <p14:tracePt t="55447" x="2886075" y="3324225"/>
          <p14:tracePt t="55463" x="2903538" y="3408363"/>
          <p14:tracePt t="55480" x="2903538" y="3508375"/>
          <p14:tracePt t="55496" x="2903538" y="3525838"/>
          <p14:tracePt t="55514" x="2903538" y="3533775"/>
          <p14:tracePt t="55514" x="2903538" y="3541713"/>
          <p14:tracePt t="55530" x="2928938" y="3551238"/>
          <p14:tracePt t="55547" x="2995613" y="3459163"/>
          <p14:tracePt t="55563" x="3105150" y="3148013"/>
          <p14:tracePt t="55564" x="3171825" y="2963863"/>
          <p14:tracePt t="55580" x="3222625" y="2593975"/>
          <p14:tracePt t="55597" x="3255963" y="2341563"/>
          <p14:tracePt t="55614" x="3263900" y="2182813"/>
          <p14:tracePt t="55630" x="3263900" y="2157413"/>
          <p14:tracePt t="55646" x="3263900" y="2149475"/>
          <p14:tracePt t="55731" x="3263900" y="2157413"/>
          <p14:tracePt t="55746" x="3248025" y="2292350"/>
          <p14:tracePt t="55763" x="3248025" y="2443163"/>
          <p14:tracePt t="55764" x="3248025" y="2535238"/>
          <p14:tracePt t="55780" x="3248025" y="2693988"/>
          <p14:tracePt t="55796" x="3255963" y="2836863"/>
          <p14:tracePt t="55813" x="3271838" y="2987675"/>
          <p14:tracePt t="55813" x="3289300" y="3063875"/>
          <p14:tracePt t="55830" x="3314700" y="3232150"/>
          <p14:tracePt t="55848" x="3348038" y="3449638"/>
          <p14:tracePt t="55849" x="3355975" y="3567113"/>
          <p14:tracePt t="55863" x="3373438" y="3811588"/>
          <p14:tracePt t="55880" x="3373438" y="4029075"/>
          <p14:tracePt t="55896" x="3381375" y="4205288"/>
          <p14:tracePt t="55913" x="3381375" y="4414838"/>
          <p14:tracePt t="55931" x="3373438" y="4506913"/>
          <p14:tracePt t="55947" x="3355975" y="4591050"/>
          <p14:tracePt t="55948" x="3355975" y="4624388"/>
          <p14:tracePt t="55963" x="3348038" y="4743450"/>
          <p14:tracePt t="55980" x="3348038" y="4826000"/>
          <p14:tracePt t="55998" x="3348038" y="4860925"/>
          <p14:tracePt t="57340" x="3406775" y="4860925"/>
          <p14:tracePt t="57356" x="3541713" y="4835525"/>
          <p14:tracePt t="57379" x="3692525" y="4826000"/>
          <p14:tracePt t="57396" x="3733800" y="4826000"/>
          <p14:tracePt t="57411" x="3784600" y="4826000"/>
          <p14:tracePt t="57429" x="3800475" y="4826000"/>
          <p14:tracePt t="57446" x="3817938" y="4826000"/>
          <p14:tracePt t="57446" x="3835400" y="4826000"/>
          <p14:tracePt t="57463" x="3851275" y="4826000"/>
          <p14:tracePt t="57495" x="3859213" y="4826000"/>
          <p14:tracePt t="92262" x="4078288" y="4776788"/>
          <p14:tracePt t="92279" x="4438650" y="4700588"/>
          <p14:tracePt t="92280" x="4556125" y="4684713"/>
          <p14:tracePt t="92296" x="4857750" y="4624388"/>
          <p14:tracePt t="92314" x="5160963" y="4565650"/>
          <p14:tracePt t="92329" x="5235575" y="4541838"/>
          <p14:tracePt t="92329" x="5294313" y="4516438"/>
          <p14:tracePt t="92346" x="5403850" y="4473575"/>
          <p14:tracePt t="92364" x="5480050" y="4432300"/>
          <p14:tracePt t="92379" x="5495925" y="4424363"/>
          <p14:tracePt t="92396" x="5503863" y="4424363"/>
          <p14:tracePt t="92413" x="5503863" y="4414838"/>
          <p14:tracePt t="92447" x="5503863" y="4406900"/>
          <p14:tracePt t="92479" x="5480050" y="4398963"/>
          <p14:tracePt t="92497" x="5462588" y="4398963"/>
          <p14:tracePt t="92513" x="5445125" y="4398963"/>
          <p14:tracePt t="92529" x="5437188" y="4398963"/>
          <p14:tracePt t="92546" x="5429250" y="4398963"/>
          <p14:tracePt t="92591" x="5421313" y="4398963"/>
          <p14:tracePt t="92778" x="5421313" y="4406900"/>
          <p14:tracePt t="92845" x="5538788" y="4398963"/>
          <p14:tracePt t="92862" x="5756275" y="4356100"/>
          <p14:tracePt t="92879" x="5991225" y="4314825"/>
          <p14:tracePt t="92896" x="6310313" y="4271963"/>
          <p14:tracePt t="92912" x="6469063" y="4248150"/>
          <p14:tracePt t="92928" x="6619875" y="4205288"/>
          <p14:tracePt t="92945" x="6746875" y="4154488"/>
          <p14:tracePt t="92946" x="6780213" y="4130675"/>
          <p14:tracePt t="92962" x="6796088" y="4121150"/>
          <p14:tracePt t="100450" x="6838950" y="3148013"/>
          <p14:tracePt t="100473" x="6997700" y="679450"/>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992038" y="5385"/>
            <a:ext cx="6184013" cy="1326458"/>
          </a:xfrm>
        </p:spPr>
        <p:txBody>
          <a:bodyPr>
            <a:normAutofit fontScale="90000"/>
          </a:bodyPr>
          <a:lstStyle/>
          <a:p>
            <a:r>
              <a:rPr lang="en-US" dirty="0">
                <a:latin typeface="Georgia" panose="02040502050405020303" pitchFamily="18" charset="0"/>
              </a:rPr>
              <a:t>Basement membrane staining</a:t>
            </a:r>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15</a:t>
            </a:fld>
            <a:endParaRPr lang="en-US" dirty="0"/>
          </a:p>
        </p:txBody>
      </p:sp>
      <p:pic>
        <p:nvPicPr>
          <p:cNvPr id="4" name="Picture 3" descr="A green and blue cells&#10;&#10;Description automatically generated">
            <a:extLst>
              <a:ext uri="{FF2B5EF4-FFF2-40B4-BE49-F238E27FC236}">
                <a16:creationId xmlns:a16="http://schemas.microsoft.com/office/drawing/2014/main" id="{B84A6C54-0B62-3782-A1DA-EC02EBCA16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4487" y="1578250"/>
            <a:ext cx="4960585" cy="4919867"/>
          </a:xfrm>
          <a:prstGeom prst="rect">
            <a:avLst/>
          </a:prstGeom>
        </p:spPr>
      </p:pic>
      <p:grpSp>
        <p:nvGrpSpPr>
          <p:cNvPr id="15" name="Group 14">
            <a:extLst>
              <a:ext uri="{FF2B5EF4-FFF2-40B4-BE49-F238E27FC236}">
                <a16:creationId xmlns:a16="http://schemas.microsoft.com/office/drawing/2014/main" id="{FEE016CB-885A-4531-BA15-C895E75750DC}"/>
              </a:ext>
            </a:extLst>
          </p:cNvPr>
          <p:cNvGrpSpPr/>
          <p:nvPr/>
        </p:nvGrpSpPr>
        <p:grpSpPr>
          <a:xfrm>
            <a:off x="6592927" y="1578250"/>
            <a:ext cx="4697925" cy="4906302"/>
            <a:chOff x="6752057" y="1655624"/>
            <a:chExt cx="4137031" cy="4551703"/>
          </a:xfrm>
        </p:grpSpPr>
        <p:pic>
          <p:nvPicPr>
            <p:cNvPr id="7" name="Picture 6">
              <a:extLst>
                <a:ext uri="{FF2B5EF4-FFF2-40B4-BE49-F238E27FC236}">
                  <a16:creationId xmlns:a16="http://schemas.microsoft.com/office/drawing/2014/main" id="{7CF470DB-42F3-4FA5-8033-7CF4CB688BE2}"/>
                </a:ext>
              </a:extLst>
            </p:cNvPr>
            <p:cNvPicPr>
              <a:picLocks noChangeAspect="1"/>
            </p:cNvPicPr>
            <p:nvPr/>
          </p:nvPicPr>
          <p:blipFill rotWithShape="1">
            <a:blip r:embed="rId6"/>
            <a:srcRect l="25398" r="26023"/>
            <a:stretch/>
          </p:blipFill>
          <p:spPr>
            <a:xfrm>
              <a:off x="6752058" y="1655624"/>
              <a:ext cx="2098141" cy="2268063"/>
            </a:xfrm>
            <a:prstGeom prst="rect">
              <a:avLst/>
            </a:prstGeom>
          </p:spPr>
        </p:pic>
        <p:pic>
          <p:nvPicPr>
            <p:cNvPr id="9" name="Picture 8">
              <a:extLst>
                <a:ext uri="{FF2B5EF4-FFF2-40B4-BE49-F238E27FC236}">
                  <a16:creationId xmlns:a16="http://schemas.microsoft.com/office/drawing/2014/main" id="{84C4133F-9B29-B3A1-25FA-1D3F72ABAF43}"/>
                </a:ext>
              </a:extLst>
            </p:cNvPr>
            <p:cNvPicPr>
              <a:picLocks noChangeAspect="1"/>
            </p:cNvPicPr>
            <p:nvPr/>
          </p:nvPicPr>
          <p:blipFill rotWithShape="1">
            <a:blip r:embed="rId7"/>
            <a:srcRect l="25801" r="25951"/>
            <a:stretch/>
          </p:blipFill>
          <p:spPr>
            <a:xfrm>
              <a:off x="6752057" y="3923687"/>
              <a:ext cx="2098141" cy="2283640"/>
            </a:xfrm>
            <a:prstGeom prst="rect">
              <a:avLst/>
            </a:prstGeom>
          </p:spPr>
        </p:pic>
        <p:pic>
          <p:nvPicPr>
            <p:cNvPr id="11" name="Picture 10">
              <a:extLst>
                <a:ext uri="{FF2B5EF4-FFF2-40B4-BE49-F238E27FC236}">
                  <a16:creationId xmlns:a16="http://schemas.microsoft.com/office/drawing/2014/main" id="{EB4103D3-125C-8DEF-F1CD-61B7F1FF7A6C}"/>
                </a:ext>
              </a:extLst>
            </p:cNvPr>
            <p:cNvPicPr>
              <a:picLocks noChangeAspect="1"/>
            </p:cNvPicPr>
            <p:nvPr/>
          </p:nvPicPr>
          <p:blipFill rotWithShape="1">
            <a:blip r:embed="rId8"/>
            <a:srcRect l="26699" r="26093"/>
            <a:stretch/>
          </p:blipFill>
          <p:spPr>
            <a:xfrm>
              <a:off x="8850200" y="1655624"/>
              <a:ext cx="2038888" cy="2268063"/>
            </a:xfrm>
            <a:prstGeom prst="rect">
              <a:avLst/>
            </a:prstGeom>
          </p:spPr>
        </p:pic>
        <p:pic>
          <p:nvPicPr>
            <p:cNvPr id="13" name="Picture 12">
              <a:extLst>
                <a:ext uri="{FF2B5EF4-FFF2-40B4-BE49-F238E27FC236}">
                  <a16:creationId xmlns:a16="http://schemas.microsoft.com/office/drawing/2014/main" id="{FAF373AB-5270-94F9-94E6-A8CC88C925CE}"/>
                </a:ext>
              </a:extLst>
            </p:cNvPr>
            <p:cNvPicPr>
              <a:picLocks noChangeAspect="1"/>
            </p:cNvPicPr>
            <p:nvPr/>
          </p:nvPicPr>
          <p:blipFill rotWithShape="1">
            <a:blip r:embed="rId9"/>
            <a:srcRect l="26699" r="26159"/>
            <a:stretch/>
          </p:blipFill>
          <p:spPr>
            <a:xfrm>
              <a:off x="8827729" y="3923688"/>
              <a:ext cx="2061359" cy="2268063"/>
            </a:xfrm>
            <a:prstGeom prst="rect">
              <a:avLst/>
            </a:prstGeom>
          </p:spPr>
        </p:pic>
      </p:grpSp>
      <p:sp>
        <p:nvSpPr>
          <p:cNvPr id="16" name="TextBox 15">
            <a:extLst>
              <a:ext uri="{FF2B5EF4-FFF2-40B4-BE49-F238E27FC236}">
                <a16:creationId xmlns:a16="http://schemas.microsoft.com/office/drawing/2014/main" id="{A38114E8-7254-E4C6-5FEF-C0F2EA544128}"/>
              </a:ext>
            </a:extLst>
          </p:cNvPr>
          <p:cNvSpPr txBox="1"/>
          <p:nvPr/>
        </p:nvSpPr>
        <p:spPr>
          <a:xfrm>
            <a:off x="7772400" y="79513"/>
            <a:ext cx="4234070" cy="1384995"/>
          </a:xfrm>
          <a:prstGeom prst="rect">
            <a:avLst/>
          </a:prstGeom>
          <a:noFill/>
        </p:spPr>
        <p:txBody>
          <a:bodyPr wrap="square" rtlCol="0">
            <a:spAutoFit/>
          </a:bodyPr>
          <a:lstStyle/>
          <a:p>
            <a:pPr marL="742950" lvl="1" indent="-285750">
              <a:buFont typeface="Arial" panose="020B0604020202020204" pitchFamily="34" charset="0"/>
              <a:buChar char="•"/>
            </a:pPr>
            <a:r>
              <a:rPr lang="en-GB" sz="1100" dirty="0">
                <a:solidFill>
                  <a:srgbClr val="FF0000"/>
                </a:solidFill>
              </a:rPr>
              <a:t>Mouse Anti-Human Collagen type IV, Alexa Fluor 647</a:t>
            </a:r>
          </a:p>
          <a:p>
            <a:pPr marL="742950" lvl="1" indent="-285750">
              <a:buFont typeface="Arial" panose="020B0604020202020204" pitchFamily="34" charset="0"/>
              <a:buChar char="•"/>
            </a:pPr>
            <a:r>
              <a:rPr lang="en-GB" sz="1100" dirty="0">
                <a:solidFill>
                  <a:srgbClr val="00B050"/>
                </a:solidFill>
              </a:rPr>
              <a:t>Mouse Anti-Human Fibronectin, Fluor 488</a:t>
            </a:r>
          </a:p>
          <a:p>
            <a:pPr marL="742950" lvl="1" indent="-285750">
              <a:buFont typeface="Arial" panose="020B0604020202020204" pitchFamily="34" charset="0"/>
              <a:buChar char="•"/>
            </a:pPr>
            <a:r>
              <a:rPr lang="en-GB" sz="1100" dirty="0">
                <a:solidFill>
                  <a:srgbClr val="FFC000"/>
                </a:solidFill>
              </a:rPr>
              <a:t>Rabbit Anti-Human Laminin Goat Anti-Rabbit Alexa Fluor 568</a:t>
            </a:r>
          </a:p>
          <a:p>
            <a:pPr marL="742950" lvl="1" indent="-285750">
              <a:buFont typeface="Arial" panose="020B0604020202020204" pitchFamily="34" charset="0"/>
              <a:buChar char="•"/>
            </a:pPr>
            <a:r>
              <a:rPr lang="en-GB" sz="1100" dirty="0">
                <a:solidFill>
                  <a:srgbClr val="0070C0"/>
                </a:solidFill>
              </a:rPr>
              <a:t>Hoechst nuclear stain</a:t>
            </a:r>
          </a:p>
          <a:p>
            <a:endParaRPr lang="en-GB" dirty="0"/>
          </a:p>
        </p:txBody>
      </p:sp>
      <p:pic>
        <p:nvPicPr>
          <p:cNvPr id="19" name="Audio 18">
            <a:hlinkClick r:id="" action="ppaction://media"/>
            <a:extLst>
              <a:ext uri="{FF2B5EF4-FFF2-40B4-BE49-F238E27FC236}">
                <a16:creationId xmlns:a16="http://schemas.microsoft.com/office/drawing/2014/main" id="{9A7DA2CD-3392-282F-5395-8F738A6F505D}"/>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25791504"/>
      </p:ext>
    </p:extLst>
  </p:cSld>
  <p:clrMapOvr>
    <a:masterClrMapping/>
  </p:clrMapOvr>
  <mc:AlternateContent xmlns:mc="http://schemas.openxmlformats.org/markup-compatibility/2006">
    <mc:Choice xmlns:p14="http://schemas.microsoft.com/office/powerpoint/2010/main" Requires="p14">
      <p:transition spd="med" p14:dur="700" advTm="32261">
        <p:fade/>
      </p:transition>
    </mc:Choice>
    <mc:Fallback>
      <p:transition spd="med" advTm="3226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extLst>
    <p:ext uri="{3A86A75C-4F4B-4683-9AE1-C65F6400EC91}">
      <p14:laserTraceLst xmlns:p14="http://schemas.microsoft.com/office/powerpoint/2010/main">
        <p14:tracePtLst>
          <p14:tracePt t="1636" x="7408863" y="788988"/>
          <p14:tracePt t="1643" x="7316788" y="982663"/>
          <p14:tracePt t="1650" x="7173913" y="1292225"/>
          <p14:tracePt t="1665" x="6938963" y="1787525"/>
          <p14:tracePt t="1684" x="6704013" y="2300288"/>
          <p14:tracePt t="1701" x="6435725" y="2905125"/>
          <p14:tracePt t="1715" x="6292850" y="3232150"/>
          <p14:tracePt t="1731" x="6167438" y="3508375"/>
          <p14:tracePt t="1749" x="6067425" y="3727450"/>
          <p14:tracePt t="1750" x="6042025" y="3802063"/>
          <p14:tracePt t="1764" x="6008688" y="3894138"/>
          <p14:tracePt t="1782" x="5991225" y="3937000"/>
          <p14:tracePt t="1799" x="5973763" y="3952875"/>
          <p14:tracePt t="1815" x="5973763" y="3962400"/>
          <p14:tracePt t="1835" x="5973763" y="3970338"/>
          <p14:tracePt t="1856" x="5965825" y="3970338"/>
          <p14:tracePt t="2410" x="5949950" y="4054475"/>
          <p14:tracePt t="2417" x="5924550" y="4213225"/>
          <p14:tracePt t="2424" x="5907088" y="4306888"/>
          <p14:tracePt t="2435" x="5891213" y="4389438"/>
          <p14:tracePt t="2450" x="5873750" y="4506913"/>
          <p14:tracePt t="2464" x="5873750" y="4557713"/>
          <p14:tracePt t="2481" x="5873750" y="4583113"/>
          <p14:tracePt t="2497" x="5873750" y="4591050"/>
          <p14:tracePt t="2514" x="5873750" y="4600575"/>
          <p14:tracePt t="2538" x="5873750" y="4608513"/>
          <p14:tracePt t="2559" x="5873750" y="4616450"/>
          <p14:tracePt t="2574" x="5873750" y="4624388"/>
          <p14:tracePt t="2581" x="5873750" y="4641850"/>
          <p14:tracePt t="2597" x="5873750" y="4659313"/>
          <p14:tracePt t="3212" x="5807075" y="4667250"/>
          <p14:tracePt t="3220" x="5680075" y="4692650"/>
          <p14:tracePt t="3230" x="5538788" y="4708525"/>
          <p14:tracePt t="3246" x="5245100" y="4759325"/>
          <p14:tracePt t="3265" x="4699000" y="4759325"/>
          <p14:tracePt t="3280" x="4287838" y="4692650"/>
          <p14:tracePt t="3297" x="3994150" y="4600575"/>
          <p14:tracePt t="3313" x="3800475" y="4491038"/>
          <p14:tracePt t="3314" x="3717925" y="4406900"/>
          <p14:tracePt t="3332" x="3490913" y="4062413"/>
          <p14:tracePt t="3346" x="3348038" y="3600450"/>
          <p14:tracePt t="3347" x="3314700" y="3340100"/>
          <p14:tracePt t="3363" x="3330575" y="2987675"/>
          <p14:tracePt t="3364" x="3355975" y="2693988"/>
          <p14:tracePt t="3380" x="3532188" y="1989138"/>
          <p14:tracePt t="3397" x="3608388" y="1720850"/>
          <p14:tracePt t="3660" x="3575050" y="1695450"/>
          <p14:tracePt t="3667" x="3516313" y="1687513"/>
          <p14:tracePt t="3679" x="3465513" y="1670050"/>
          <p14:tracePt t="3697" x="3398838" y="1644650"/>
          <p14:tracePt t="3712" x="3381375" y="1636713"/>
          <p14:tracePt t="3729" x="3355975" y="1636713"/>
          <p14:tracePt t="3746" x="3297238" y="1628775"/>
          <p14:tracePt t="3762" x="3213100" y="1620838"/>
          <p14:tracePt t="3780" x="3105150" y="1611313"/>
          <p14:tracePt t="3781" x="3054350" y="1595438"/>
          <p14:tracePt t="3796" x="2987675" y="1585913"/>
          <p14:tracePt t="3813" x="2962275" y="1577975"/>
          <p14:tracePt t="3832" x="2936875" y="1577975"/>
          <p14:tracePt t="3846" x="2928938" y="1577975"/>
          <p14:tracePt t="3863" x="2919413" y="1577975"/>
          <p14:tracePt t="3880" x="2870200" y="1552575"/>
          <p14:tracePt t="3882" x="2836863" y="1536700"/>
          <p14:tracePt t="3896" x="2778125" y="1519238"/>
          <p14:tracePt t="3912" x="2727325" y="1493838"/>
          <p14:tracePt t="3930" x="2701925" y="1477963"/>
          <p14:tracePt t="3931" x="2693988" y="1477963"/>
          <p14:tracePt t="4137" x="2601913" y="1477963"/>
          <p14:tracePt t="4144" x="2416175" y="1477963"/>
          <p14:tracePt t="4150" x="2273300" y="1493838"/>
          <p14:tracePt t="4163" x="2073275" y="1501775"/>
          <p14:tracePt t="4180" x="1585913" y="1562100"/>
          <p14:tracePt t="4196" x="1284288" y="1585913"/>
          <p14:tracePt t="4213" x="1065213" y="1595438"/>
          <p14:tracePt t="4230" x="863600" y="1603375"/>
          <p14:tracePt t="4246" x="781050" y="1603375"/>
          <p14:tracePt t="4263" x="730250" y="1603375"/>
          <p14:tracePt t="4264" x="712788" y="1603375"/>
          <p14:tracePt t="4280" x="679450" y="1603375"/>
          <p14:tracePt t="4295" x="646113" y="1603375"/>
          <p14:tracePt t="4313" x="612775" y="1603375"/>
          <p14:tracePt t="4314" x="587375" y="1603375"/>
          <p14:tracePt t="4328" x="569913" y="1603375"/>
          <p14:tracePt t="4345" x="520700" y="1603375"/>
          <p14:tracePt t="4362" x="503238" y="1611313"/>
          <p14:tracePt t="4364" x="487363" y="1611313"/>
          <p14:tracePt t="4378" x="477838" y="1611313"/>
          <p14:tracePt t="4395" x="444500" y="1620838"/>
          <p14:tracePt t="4412" x="411163" y="1628775"/>
          <p14:tracePt t="4414" x="393700" y="1636713"/>
          <p14:tracePt t="4428" x="377825" y="1636713"/>
          <p14:tracePt t="4430" x="352425" y="1636713"/>
          <p14:tracePt t="4445" x="293688" y="1644650"/>
          <p14:tracePt t="4463" x="260350" y="1654175"/>
          <p14:tracePt t="4719" x="260350" y="1687513"/>
          <p14:tracePt t="4726" x="260350" y="1728788"/>
          <p14:tracePt t="4733" x="260350" y="1771650"/>
          <p14:tracePt t="4745" x="260350" y="1830388"/>
          <p14:tracePt t="4762" x="260350" y="2039938"/>
          <p14:tracePt t="4778" x="268288" y="2190750"/>
          <p14:tracePt t="4795" x="285750" y="2384425"/>
          <p14:tracePt t="4813" x="311150" y="2727325"/>
          <p14:tracePt t="4828" x="334963" y="2954338"/>
          <p14:tracePt t="4845" x="344488" y="3122613"/>
          <p14:tracePt t="4861" x="344488" y="3257550"/>
          <p14:tracePt t="4862" x="352425" y="3332163"/>
          <p14:tracePt t="4878" x="352425" y="3459163"/>
          <p14:tracePt t="4895" x="352425" y="3600450"/>
          <p14:tracePt t="4896" x="360363" y="3684588"/>
          <p14:tracePt t="4911" x="360363" y="3919538"/>
          <p14:tracePt t="4928" x="360363" y="4213225"/>
          <p14:tracePt t="4946" x="385763" y="4591050"/>
          <p14:tracePt t="4962" x="385763" y="4692650"/>
          <p14:tracePt t="4978" x="385763" y="4708525"/>
          <p14:tracePt t="5259" x="377825" y="4851400"/>
          <p14:tracePt t="5265" x="360363" y="5002213"/>
          <p14:tracePt t="5273" x="334963" y="5195888"/>
          <p14:tracePt t="5296" x="301625" y="5497513"/>
          <p14:tracePt t="5311" x="293688" y="5665788"/>
          <p14:tracePt t="5330" x="285750" y="5834063"/>
          <p14:tracePt t="5345" x="276225" y="5884863"/>
          <p14:tracePt t="5346" x="276225" y="5951538"/>
          <p14:tracePt t="5361" x="276225" y="6035675"/>
          <p14:tracePt t="5380" x="276225" y="6145213"/>
          <p14:tracePt t="5395" x="276225" y="6178550"/>
          <p14:tracePt t="5396" x="276225" y="6211888"/>
          <p14:tracePt t="5411" x="276225" y="6286500"/>
          <p14:tracePt t="5428" x="276225" y="6370638"/>
          <p14:tracePt t="5445" x="285750" y="6429375"/>
          <p14:tracePt t="5461" x="285750" y="6446838"/>
          <p14:tracePt t="5478" x="285750" y="6462713"/>
          <p14:tracePt t="5494" x="285750" y="6472238"/>
          <p14:tracePt t="5550" x="301625" y="6480175"/>
          <p14:tracePt t="5556" x="319088" y="6480175"/>
          <p14:tracePt t="5564" x="344488" y="6480175"/>
          <p14:tracePt t="5578" x="377825" y="6488113"/>
          <p14:tracePt t="5578" x="419100" y="6497638"/>
          <p14:tracePt t="5595" x="511175" y="6521450"/>
          <p14:tracePt t="5611" x="638175" y="6546850"/>
          <p14:tracePt t="5628" x="873125" y="6597650"/>
          <p14:tracePt t="5644" x="1133475" y="6597650"/>
          <p14:tracePt t="5661" x="1501775" y="6538913"/>
          <p14:tracePt t="5678" x="2357438" y="6286500"/>
          <p14:tracePt t="5695" x="2836863" y="6119813"/>
          <p14:tracePt t="5711" x="2995613" y="6051550"/>
          <p14:tracePt t="5712" x="3028950" y="6035675"/>
          <p14:tracePt t="5934" x="3255963" y="6102350"/>
          <p14:tracePt t="5940" x="3565525" y="6194425"/>
          <p14:tracePt t="5947" x="3927475" y="6286500"/>
          <p14:tracePt t="5961" x="4606925" y="6429375"/>
          <p14:tracePt t="5977" x="5202238" y="6556375"/>
          <p14:tracePt t="5995" x="5562600" y="6640513"/>
          <p14:tracePt t="6011" x="5764213" y="6681788"/>
          <p14:tracePt t="6027" x="5789613" y="6689725"/>
          <p14:tracePt t="6045" x="5815013" y="6689725"/>
          <p14:tracePt t="6340" x="5815013" y="6581775"/>
          <p14:tracePt t="6347" x="5807075" y="6413500"/>
          <p14:tracePt t="6361" x="5781675" y="6094413"/>
          <p14:tracePt t="6377" x="5773738" y="5892800"/>
          <p14:tracePt t="6396" x="5764213" y="5775325"/>
          <p14:tracePt t="6411" x="5764213" y="5767388"/>
          <p14:tracePt t="6427" x="5764213" y="5757863"/>
          <p14:tracePt t="6445" x="5764213" y="5749925"/>
          <p14:tracePt t="6722" x="5697538" y="5699125"/>
          <p14:tracePt t="6729" x="5597525" y="5607050"/>
          <p14:tracePt t="6736" x="5462588" y="5456238"/>
          <p14:tracePt t="6744" x="5353050" y="5321300"/>
          <p14:tracePt t="6760" x="5151438" y="5027613"/>
          <p14:tracePt t="6777" x="5026025" y="4784725"/>
          <p14:tracePt t="6795" x="4916488" y="4483100"/>
          <p14:tracePt t="6810" x="4883150" y="4348163"/>
          <p14:tracePt t="6827" x="4875213" y="4271963"/>
          <p14:tracePt t="6845" x="4875213" y="4130675"/>
          <p14:tracePt t="6860" x="4875213" y="3978275"/>
          <p14:tracePt t="6877" x="4875213" y="3870325"/>
          <p14:tracePt t="6877" x="4875213" y="3852863"/>
          <p14:tracePt t="6893" x="4875213" y="3844925"/>
          <p14:tracePt t="7147" x="4824413" y="3794125"/>
          <p14:tracePt t="7155" x="4775200" y="3735388"/>
          <p14:tracePt t="7162" x="4749800" y="3694113"/>
          <p14:tracePt t="7176" x="4706938" y="3643313"/>
          <p14:tracePt t="7194" x="4673600" y="3609975"/>
          <p14:tracePt t="7210" x="4657725" y="3576638"/>
          <p14:tracePt t="7226" x="4657725" y="3517900"/>
          <p14:tracePt t="7242" x="4665663" y="3449638"/>
          <p14:tracePt t="7259" x="4706938" y="3357563"/>
          <p14:tracePt t="7276" x="4816475" y="3198813"/>
          <p14:tracePt t="7292" x="4892675" y="3114675"/>
          <p14:tracePt t="7310" x="4951413" y="3055938"/>
          <p14:tracePt t="7326" x="4992688" y="2987675"/>
          <p14:tracePt t="7343" x="5026025" y="2954338"/>
          <p14:tracePt t="7360" x="5068888" y="2905125"/>
          <p14:tracePt t="7376" x="5118100" y="2795588"/>
          <p14:tracePt t="7393" x="5151438" y="2719388"/>
          <p14:tracePt t="7410" x="5168900" y="2652713"/>
          <p14:tracePt t="7426" x="5168900" y="2635250"/>
          <p14:tracePt t="7427" x="5168900" y="2627313"/>
          <p14:tracePt t="7443" x="5168900" y="2619375"/>
          <p14:tracePt t="7460" x="5168900" y="2576513"/>
          <p14:tracePt t="7463" x="5194300" y="2509838"/>
          <p14:tracePt t="7476" x="5227638" y="2333625"/>
          <p14:tracePt t="7493" x="5278438" y="2098675"/>
          <p14:tracePt t="7510" x="5311775" y="1838325"/>
          <p14:tracePt t="7511" x="5319713" y="1720850"/>
          <p14:tracePt t="7525" x="5327650" y="1644650"/>
          <p14:tracePt t="7526" x="5327650" y="1570038"/>
          <p14:tracePt t="7543" x="5327650" y="1511300"/>
          <p14:tracePt t="7560" x="5327650" y="1485900"/>
          <p14:tracePt t="7576" x="5327650" y="1477963"/>
          <p14:tracePt t="7781" x="5235575" y="1477963"/>
          <p14:tracePt t="7788" x="5110163" y="1477963"/>
          <p14:tracePt t="7795" x="4975225" y="1477963"/>
          <p14:tracePt t="7809" x="4581525" y="1443038"/>
          <p14:tracePt t="7826" x="4203700" y="1409700"/>
          <p14:tracePt t="7843" x="3817938" y="1393825"/>
          <p14:tracePt t="7859" x="3541713" y="1393825"/>
          <p14:tracePt t="7859" x="3424238" y="1376363"/>
          <p14:tracePt t="7875" x="3213100" y="1376363"/>
          <p14:tracePt t="7892" x="3054350" y="1384300"/>
          <p14:tracePt t="7908" x="2995613" y="1384300"/>
          <p14:tracePt t="8164" x="2928938" y="1401763"/>
          <p14:tracePt t="8171" x="2811463" y="1427163"/>
          <p14:tracePt t="8178" x="2727325" y="1435100"/>
          <p14:tracePt t="8192" x="2601913" y="1452563"/>
          <p14:tracePt t="8192" x="2517775" y="1468438"/>
          <p14:tracePt t="8208" x="2316163" y="1501775"/>
          <p14:tracePt t="8225" x="2106613" y="1544638"/>
          <p14:tracePt t="8243" x="1854200" y="1577975"/>
          <p14:tracePt t="8258" x="1670050" y="1603375"/>
          <p14:tracePt t="8275" x="1468438" y="1628775"/>
          <p14:tracePt t="8292" x="1174750" y="1644650"/>
          <p14:tracePt t="8309" x="1016000" y="1654175"/>
          <p14:tracePt t="8326" x="881063" y="1654175"/>
          <p14:tracePt t="8342" x="712788" y="1654175"/>
          <p14:tracePt t="8358" x="612775" y="1654175"/>
          <p14:tracePt t="8376" x="520700" y="1654175"/>
          <p14:tracePt t="8392" x="477838" y="1654175"/>
          <p14:tracePt t="8392" x="452438" y="1654175"/>
          <p14:tracePt t="8647" x="554038" y="1779588"/>
          <p14:tracePt t="8654" x="704850" y="1947863"/>
          <p14:tracePt t="8661" x="906463" y="2173288"/>
          <p14:tracePt t="8675" x="1309688" y="2609850"/>
          <p14:tracePt t="8691" x="1812925" y="3140075"/>
          <p14:tracePt t="8708" x="2374900" y="3694113"/>
          <p14:tracePt t="8725" x="2936875" y="4189413"/>
          <p14:tracePt t="8725" x="3230563" y="4414838"/>
          <p14:tracePt t="8741" x="3825875" y="4818063"/>
          <p14:tracePt t="8758" x="4119563" y="4994275"/>
          <p14:tracePt t="8775" x="4178300" y="5027613"/>
          <p14:tracePt t="9719" x="4305300" y="4968875"/>
          <p14:tracePt t="9726" x="4456113" y="4860925"/>
          <p14:tracePt t="9733" x="4614863" y="4751388"/>
          <p14:tracePt t="9741" x="4816475" y="4608513"/>
          <p14:tracePt t="9757" x="5227638" y="4306888"/>
          <p14:tracePt t="9775" x="5689600" y="3962400"/>
          <p14:tracePt t="9776" x="5891213" y="3802063"/>
          <p14:tracePt t="9791" x="6192838" y="3551238"/>
          <p14:tracePt t="9807" x="6394450" y="3349625"/>
          <p14:tracePt t="9825" x="6511925" y="3232150"/>
          <p14:tracePt t="9841" x="6578600" y="3155950"/>
          <p14:tracePt t="9857" x="6586538" y="3130550"/>
          <p14:tracePt t="9883" x="6586538" y="3122613"/>
          <p14:tracePt t="9897" x="6594475" y="3122613"/>
          <p14:tracePt t="9926" x="6570663" y="3140075"/>
          <p14:tracePt t="9933" x="6527800" y="3173413"/>
          <p14:tracePt t="9941" x="6453188" y="3222625"/>
          <p14:tracePt t="9957" x="6335713" y="3306763"/>
          <p14:tracePt t="9975" x="6226175" y="3408363"/>
          <p14:tracePt t="9976" x="6159500" y="3459163"/>
          <p14:tracePt t="9991" x="6067425" y="3533775"/>
          <p14:tracePt t="10007" x="6008688" y="3567113"/>
          <p14:tracePt t="10024" x="5973763" y="3600450"/>
          <p14:tracePt t="10025" x="5965825" y="3609975"/>
          <p14:tracePt t="10041" x="5949950" y="3617913"/>
          <p14:tracePt t="10057" x="5940425" y="3617913"/>
          <p14:tracePt t="10075" x="5932488" y="3617913"/>
          <p14:tracePt t="10196" x="5924550" y="3617913"/>
          <p14:tracePt t="10203" x="5915025" y="3617913"/>
          <p14:tracePt t="10210" x="5881688" y="3635375"/>
          <p14:tracePt t="10225" x="5764213" y="3676650"/>
          <p14:tracePt t="10240" x="5538788" y="3760788"/>
          <p14:tracePt t="10257" x="5253038" y="3860800"/>
          <p14:tracePt t="10275" x="4926013" y="3952875"/>
          <p14:tracePt t="10290" x="4833938" y="3978275"/>
          <p14:tracePt t="10306" x="4791075" y="3978275"/>
          <p14:tracePt t="10323" x="4775200" y="3978275"/>
          <p14:tracePt t="10608" x="4681538" y="4029075"/>
          <p14:tracePt t="10614" x="4573588" y="4105275"/>
          <p14:tracePt t="10623" x="4430713" y="4189413"/>
          <p14:tracePt t="10640" x="4152900" y="4373563"/>
          <p14:tracePt t="10657" x="3792538" y="4667250"/>
          <p14:tracePt t="10673" x="3575050" y="4868863"/>
          <p14:tracePt t="10690" x="3424238" y="4994275"/>
          <p14:tracePt t="10706" x="3330575" y="5086350"/>
          <p14:tracePt t="10707" x="3289300" y="5111750"/>
          <p14:tracePt t="10723" x="3248025" y="5145088"/>
          <p14:tracePt t="10740" x="3230563" y="5154613"/>
          <p14:tracePt t="11027" x="3205163" y="5187950"/>
          <p14:tracePt t="11034" x="3154363" y="5254625"/>
          <p14:tracePt t="11041" x="3113088" y="5305425"/>
          <p14:tracePt t="11056" x="3071813" y="5346700"/>
          <p14:tracePt t="11056" x="3028950" y="5414963"/>
          <p14:tracePt t="11072" x="2944813" y="5497513"/>
          <p14:tracePt t="11090" x="2870200" y="5591175"/>
          <p14:tracePt t="11090" x="2836863" y="5632450"/>
          <p14:tracePt t="11106" x="2760663" y="5699125"/>
          <p14:tracePt t="11123" x="2693988" y="5757863"/>
          <p14:tracePt t="11139" x="2643188" y="5800725"/>
          <p14:tracePt t="11155" x="2584450" y="5849938"/>
          <p14:tracePt t="11172" x="2551113" y="5859463"/>
          <p14:tracePt t="11190" x="2492375" y="5867400"/>
          <p14:tracePt t="11205" x="2416175" y="5867400"/>
          <p14:tracePt t="11222" x="2308225" y="5816600"/>
          <p14:tracePt t="11240" x="2155825" y="5683250"/>
          <p14:tracePt t="11256" x="2038350" y="5514975"/>
          <p14:tracePt t="11272" x="1930400" y="5356225"/>
          <p14:tracePt t="11290" x="1812925" y="5154613"/>
          <p14:tracePt t="11306" x="1744663" y="5037138"/>
          <p14:tracePt t="11323" x="1685925" y="4910138"/>
          <p14:tracePt t="11340" x="1627188" y="4767263"/>
          <p14:tracePt t="11356" x="1577975" y="4649788"/>
          <p14:tracePt t="11373" x="1544638" y="4541838"/>
          <p14:tracePt t="11392" x="1501775" y="4348163"/>
          <p14:tracePt t="11406" x="1476375" y="4256088"/>
          <p14:tracePt t="11422" x="1476375" y="4213225"/>
          <p14:tracePt t="11439" x="1476375" y="4197350"/>
          <p14:tracePt t="11474" x="1476375" y="4189413"/>
          <p14:tracePt t="11531" x="1476375" y="4179888"/>
          <p14:tracePt t="11609" x="1476375" y="4171950"/>
          <p14:tracePt t="11681" x="1493838" y="4189413"/>
          <p14:tracePt t="11687" x="1535113" y="4222750"/>
          <p14:tracePt t="11694" x="1577975" y="4271963"/>
          <p14:tracePt t="11705" x="1619250" y="4340225"/>
          <p14:tracePt t="11722" x="1754188" y="4532313"/>
          <p14:tracePt t="11723" x="1828800" y="4641850"/>
          <p14:tracePt t="11738" x="1938338" y="4851400"/>
          <p14:tracePt t="11756" x="2047875" y="5019675"/>
          <p14:tracePt t="11772" x="2155825" y="5170488"/>
          <p14:tracePt t="11773" x="2206625" y="5237163"/>
          <p14:tracePt t="11788" x="2324100" y="5346700"/>
          <p14:tracePt t="11806" x="2425700" y="5430838"/>
          <p14:tracePt t="11824" x="2543175" y="5548313"/>
          <p14:tracePt t="11838" x="2609850" y="5607050"/>
          <p14:tracePt t="11856" x="2676525" y="5640388"/>
          <p14:tracePt t="11872" x="2735263" y="5673725"/>
          <p14:tracePt t="11888" x="2778125" y="5673725"/>
          <p14:tracePt t="11905" x="2811463" y="5673725"/>
          <p14:tracePt t="11922" x="2878138" y="5673725"/>
          <p14:tracePt t="11939" x="2919413" y="5673725"/>
          <p14:tracePt t="11956" x="2928938" y="5673725"/>
          <p14:tracePt t="12327" x="2954338" y="5673725"/>
          <p14:tracePt t="12334" x="2995613" y="5657850"/>
          <p14:tracePt t="12341" x="3028950" y="5632450"/>
          <p14:tracePt t="12356" x="3095625" y="5591175"/>
          <p14:tracePt t="12371" x="3189288" y="5532438"/>
          <p14:tracePt t="12388" x="3281363" y="5473700"/>
          <p14:tracePt t="12405" x="3398838" y="5380038"/>
          <p14:tracePt t="12421" x="3465513" y="5321300"/>
          <p14:tracePt t="12438" x="3532188" y="5246688"/>
          <p14:tracePt t="12455" x="3624263" y="5129213"/>
          <p14:tracePt t="12471" x="3667125" y="5070475"/>
          <p14:tracePt t="12489" x="3700463" y="5002213"/>
          <p14:tracePt t="12505" x="3751263" y="4943475"/>
          <p14:tracePt t="12505" x="3792538" y="4910138"/>
          <p14:tracePt t="12522" x="3835400" y="4810125"/>
          <p14:tracePt t="12538" x="3902075" y="4718050"/>
          <p14:tracePt t="12539" x="3935413" y="4667250"/>
          <p14:tracePt t="12554" x="3960813" y="4633913"/>
          <p14:tracePt t="12572" x="4035425" y="4498975"/>
          <p14:tracePt t="12588" x="4078288" y="4432300"/>
          <p14:tracePt t="12606" x="4152900" y="4297363"/>
          <p14:tracePt t="12621" x="4187825" y="4222750"/>
          <p14:tracePt t="12638" x="4229100" y="4154488"/>
          <p14:tracePt t="12639" x="4246563" y="4105275"/>
          <p14:tracePt t="12655" x="4279900" y="4037013"/>
          <p14:tracePt t="12672" x="4287838" y="4003675"/>
          <p14:tracePt t="12688" x="4295775" y="3978275"/>
          <p14:tracePt t="12706" x="4295775" y="3970338"/>
          <p14:tracePt t="12721" x="4295775" y="3962400"/>
          <p14:tracePt t="12738" x="4295775" y="3952875"/>
          <p14:tracePt t="12740" x="4305300" y="3944938"/>
          <p14:tracePt t="12755" x="4313238" y="3870325"/>
          <p14:tracePt t="12771" x="4329113" y="3776663"/>
          <p14:tracePt t="12788" x="4329113" y="3760788"/>
          <p14:tracePt t="12980" x="4530725" y="3717925"/>
          <p14:tracePt t="12987" x="4926013" y="3600450"/>
          <p14:tracePt t="12994" x="5286375" y="3525838"/>
          <p14:tracePt t="13004" x="5680075" y="3441700"/>
          <p14:tracePt t="13021" x="6427788" y="3324225"/>
          <p14:tracePt t="13037" x="7048500" y="3232150"/>
          <p14:tracePt t="13038" x="7316788" y="3198813"/>
          <p14:tracePt t="13055" x="7669213" y="3114675"/>
          <p14:tracePt t="13071" x="7904163" y="3038475"/>
          <p14:tracePt t="13087" x="8039100" y="2987675"/>
          <p14:tracePt t="13088" x="8080375" y="2963863"/>
          <p14:tracePt t="13107" x="8147050" y="2928938"/>
          <p14:tracePt t="13120" x="8197850" y="2895600"/>
          <p14:tracePt t="13137" x="8256588" y="2854325"/>
          <p14:tracePt t="13156" x="8289925" y="2828925"/>
          <p14:tracePt t="13170" x="8307388" y="2811463"/>
          <p14:tracePt t="13187" x="8323263" y="2803525"/>
          <p14:tracePt t="13204" x="8332788" y="2803525"/>
          <p14:tracePt t="13222" x="8332788" y="2795588"/>
          <p14:tracePt t="13237" x="8340725" y="2795588"/>
          <p14:tracePt t="13363" x="8307388" y="2811463"/>
          <p14:tracePt t="13371" x="8274050" y="2854325"/>
          <p14:tracePt t="13378" x="8231188" y="2905125"/>
          <p14:tracePt t="13387" x="8205788" y="2954338"/>
          <p14:tracePt t="13405" x="8156575" y="3038475"/>
          <p14:tracePt t="13421" x="8147050" y="3105150"/>
          <p14:tracePt t="13437" x="8147050" y="3148013"/>
          <p14:tracePt t="13453" x="8147050" y="3181350"/>
          <p14:tracePt t="13471" x="8197850" y="3232150"/>
          <p14:tracePt t="13486" x="8248650" y="3265488"/>
          <p14:tracePt t="13506" x="8315325" y="3298825"/>
          <p14:tracePt t="13520" x="8340725" y="3298825"/>
          <p14:tracePt t="13521" x="8366125" y="3298825"/>
          <p14:tracePt t="13537" x="8399463" y="3298825"/>
          <p14:tracePt t="13553" x="8432800" y="3281363"/>
          <p14:tracePt t="13570" x="8474075" y="3240088"/>
          <p14:tracePt t="13571" x="8491538" y="3206750"/>
          <p14:tracePt t="13587" x="8532813" y="3148013"/>
          <p14:tracePt t="13605" x="8542338" y="3081338"/>
          <p14:tracePt t="13606" x="8542338" y="3038475"/>
          <p14:tracePt t="13620" x="8542338" y="3022600"/>
          <p14:tracePt t="13621" x="8532813" y="2987675"/>
          <p14:tracePt t="13636" x="8491538" y="2913063"/>
          <p14:tracePt t="13653" x="8450263" y="2870200"/>
          <p14:tracePt t="13670" x="8348663" y="2811463"/>
          <p14:tracePt t="13687" x="8274050" y="2786063"/>
          <p14:tracePt t="13703" x="8164513" y="2795588"/>
          <p14:tracePt t="13720" x="8029575" y="2846388"/>
          <p14:tracePt t="13736" x="7970838" y="2905125"/>
          <p14:tracePt t="13754" x="7937500" y="2963863"/>
          <p14:tracePt t="13755" x="7912100" y="3005138"/>
          <p14:tracePt t="13770" x="7896225" y="3063875"/>
          <p14:tracePt t="13786" x="7886700" y="3130550"/>
          <p14:tracePt t="13805" x="7886700" y="3189288"/>
          <p14:tracePt t="13820" x="7886700" y="3206750"/>
          <p14:tracePt t="13836" x="7886700" y="3214688"/>
          <p14:tracePt t="13854" x="7886700" y="3222625"/>
          <p14:tracePt t="13855" x="7886700" y="3232150"/>
          <p14:tracePt t="13903" x="7896225" y="3232150"/>
          <p14:tracePt t="13953" x="7904163" y="3232150"/>
          <p14:tracePt t="14224" x="7912100" y="3306763"/>
          <p14:tracePt t="14230" x="7929563" y="3398838"/>
          <p14:tracePt t="14237" x="7937500" y="3475038"/>
          <p14:tracePt t="14253" x="7945438" y="3635375"/>
          <p14:tracePt t="14270" x="7962900" y="3743325"/>
          <p14:tracePt t="14286" x="7980363" y="3827463"/>
          <p14:tracePt t="14287" x="7980363" y="3870325"/>
          <p14:tracePt t="14302" x="7980363" y="3970338"/>
          <p14:tracePt t="14320" x="7988300" y="4087813"/>
          <p14:tracePt t="14336" x="8004175" y="4264025"/>
          <p14:tracePt t="14353" x="8004175" y="4373563"/>
          <p14:tracePt t="14370" x="8004175" y="4424363"/>
          <p14:tracePt t="14386" x="8004175" y="4457700"/>
          <p14:tracePt t="14912" x="7996238" y="4498975"/>
          <p14:tracePt t="14920" x="7988300" y="4532313"/>
          <p14:tracePt t="14926" x="7970838" y="4575175"/>
          <p14:tracePt t="14935" x="7945438" y="4624388"/>
          <p14:tracePt t="14952" x="7904163" y="4700588"/>
          <p14:tracePt t="14969" x="7853363" y="4802188"/>
          <p14:tracePt t="14970" x="7820025" y="4851400"/>
          <p14:tracePt t="14985" x="7769225" y="4943475"/>
          <p14:tracePt t="15002" x="7720013" y="5027613"/>
          <p14:tracePt t="15020" x="7677150" y="5103813"/>
          <p14:tracePt t="15035" x="7669213" y="5137150"/>
          <p14:tracePt t="15052" x="7669213" y="5154613"/>
          <p14:tracePt t="15070" x="7669213" y="5178425"/>
          <p14:tracePt t="15071" x="7669213" y="5187950"/>
          <p14:tracePt t="15085" x="7669213" y="5195888"/>
          <p14:tracePt t="15102" x="7669213" y="5203825"/>
          <p14:tracePt t="15119" x="7669213" y="5213350"/>
          <p14:tracePt t="15120" x="7669213" y="5221288"/>
          <p14:tracePt t="15155" x="7669213" y="5229225"/>
          <p14:tracePt t="15260" x="7669213" y="5237163"/>
          <p14:tracePt t="15267" x="7661275" y="5237163"/>
          <p14:tracePt t="15274" x="7661275" y="5246688"/>
          <p14:tracePt t="15285" x="7651750" y="5254625"/>
          <p14:tracePt t="15302" x="7627938" y="5262563"/>
          <p14:tracePt t="15302" x="7610475" y="5280025"/>
          <p14:tracePt t="15318" x="7569200" y="5313363"/>
          <p14:tracePt t="15335" x="7526338" y="5380038"/>
          <p14:tracePt t="15352" x="7467600" y="5456238"/>
          <p14:tracePt t="15352" x="7434263" y="5507038"/>
          <p14:tracePt t="15368" x="7400925" y="5581650"/>
          <p14:tracePt t="15386" x="7367588" y="5657850"/>
          <p14:tracePt t="15402" x="7350125" y="5732463"/>
          <p14:tracePt t="15403" x="7342188" y="5775325"/>
          <p14:tracePt t="15418" x="7334250" y="5842000"/>
          <p14:tracePt t="15435" x="7316788" y="5884863"/>
          <p14:tracePt t="15452" x="7308850" y="5926138"/>
          <p14:tracePt t="15468" x="7308850" y="5943600"/>
          <p14:tracePt t="15746" x="7299325" y="5934075"/>
          <p14:tracePt t="15751" x="7283450" y="5934075"/>
          <p14:tracePt t="15757" x="7265988" y="5926138"/>
          <p14:tracePt t="15767" x="7250113" y="5918200"/>
          <p14:tracePt t="15785" x="7232650" y="5908675"/>
          <p14:tracePt t="15801" x="7207250" y="5892800"/>
          <p14:tracePt t="15818" x="7191375" y="5875338"/>
          <p14:tracePt t="15835" x="7181850" y="5867400"/>
          <p14:tracePt t="15851" x="7173913" y="5867400"/>
          <p14:tracePt t="15869" x="7165975" y="5867400"/>
          <p14:tracePt t="15985" x="7191375" y="5875338"/>
          <p14:tracePt t="15992" x="7224713" y="5892800"/>
          <p14:tracePt t="16001" x="7275513" y="5918200"/>
          <p14:tracePt t="16018" x="7367588" y="5959475"/>
          <p14:tracePt t="16037" x="7510463" y="5992813"/>
          <p14:tracePt t="16051" x="7585075" y="6010275"/>
          <p14:tracePt t="16068" x="7627938" y="6018213"/>
          <p14:tracePt t="16085" x="7651750" y="6018213"/>
          <p14:tracePt t="16085" x="7669213" y="6018213"/>
          <p14:tracePt t="16101" x="7694613" y="6018213"/>
          <p14:tracePt t="16118" x="7710488" y="6018213"/>
          <p14:tracePt t="16135" x="7745413" y="6018213"/>
          <p14:tracePt t="16135" x="7769225" y="6002338"/>
          <p14:tracePt t="16151" x="7827963" y="5976938"/>
          <p14:tracePt t="16168" x="7904163" y="5892800"/>
          <p14:tracePt t="16184" x="7945438" y="5808663"/>
          <p14:tracePt t="16201" x="8039100" y="5665788"/>
          <p14:tracePt t="16218" x="8088313" y="5548313"/>
          <p14:tracePt t="16236" x="8180388" y="5372100"/>
          <p14:tracePt t="16251" x="8215313" y="5246688"/>
          <p14:tracePt t="16268" x="8248650" y="5145088"/>
          <p14:tracePt t="16269" x="8256588" y="5095875"/>
          <p14:tracePt t="16285" x="8256588" y="5002213"/>
          <p14:tracePt t="16302" x="8256588" y="4960938"/>
          <p14:tracePt t="16318" x="8256588" y="4927600"/>
          <p14:tracePt t="16318" x="8256588" y="4919663"/>
          <p14:tracePt t="16335" x="8256588" y="4910138"/>
          <p14:tracePt t="16554" x="8332788" y="4884738"/>
          <p14:tracePt t="16562" x="8415338" y="4851400"/>
          <p14:tracePt t="16568" x="8499475" y="4835525"/>
          <p14:tracePt t="16584" x="8642350" y="4818063"/>
          <p14:tracePt t="16601" x="8743950" y="4810125"/>
          <p14:tracePt t="16603" x="8767763" y="4810125"/>
          <p14:tracePt t="16617" x="8802688" y="4810125"/>
          <p14:tracePt t="16618" x="8818563" y="4810125"/>
          <p14:tracePt t="16635" x="8861425" y="4810125"/>
          <p14:tracePt t="16651" x="8877300" y="4826000"/>
          <p14:tracePt t="16667" x="8902700" y="4835525"/>
          <p14:tracePt t="16668" x="8920163" y="4851400"/>
          <p14:tracePt t="16685" x="8953500" y="4868863"/>
          <p14:tracePt t="16701" x="9002713" y="4910138"/>
          <p14:tracePt t="16717" x="9020175" y="4935538"/>
          <p14:tracePt t="16718" x="9037638" y="4953000"/>
          <p14:tracePt t="16735" x="9078913" y="4986338"/>
          <p14:tracePt t="16752" x="9129713" y="5027613"/>
          <p14:tracePt t="16753" x="9155113" y="5045075"/>
          <p14:tracePt t="16768" x="9204325" y="5086350"/>
          <p14:tracePt t="16785" x="9272588" y="5111750"/>
          <p14:tracePt t="16801" x="9321800" y="5129213"/>
          <p14:tracePt t="16802" x="9355138" y="5129213"/>
          <p14:tracePt t="16817" x="9423400" y="5129213"/>
          <p14:tracePt t="16835" x="9507538" y="5086350"/>
          <p14:tracePt t="16851" x="9599613" y="5027613"/>
          <p14:tracePt t="16852" x="9640888" y="5002213"/>
          <p14:tracePt t="16867" x="9699625" y="4978400"/>
          <p14:tracePt t="16885" x="9725025" y="4953000"/>
          <p14:tracePt t="16901" x="9758363" y="4919663"/>
          <p14:tracePt t="16917" x="9775825" y="4910138"/>
          <p14:tracePt t="16934" x="9783763" y="4902200"/>
          <p14:tracePt t="16951" x="9791700" y="4894263"/>
          <p14:tracePt t="17059" x="9766300" y="4902200"/>
          <p14:tracePt t="17065" x="9732963" y="4927600"/>
          <p14:tracePt t="17072" x="9683750" y="4953000"/>
          <p14:tracePt t="17084" x="9632950" y="4968875"/>
          <p14:tracePt t="17087" x="9599613" y="4986338"/>
          <p14:tracePt t="17101" x="9515475" y="5019675"/>
          <p14:tracePt t="17117" x="9490075" y="5027613"/>
          <p14:tracePt t="17135" x="9439275" y="5060950"/>
          <p14:tracePt t="17151" x="9398000" y="5086350"/>
          <p14:tracePt t="17167" x="9364663" y="5154613"/>
          <p14:tracePt t="17185" x="9339263" y="5272088"/>
          <p14:tracePt t="17200" x="9347200" y="5338763"/>
          <p14:tracePt t="17217" x="9431338" y="5414963"/>
          <p14:tracePt t="17235" x="9632950" y="5507038"/>
          <p14:tracePt t="17251" x="9758363" y="5532438"/>
          <p14:tracePt t="17267" x="9867900" y="5532438"/>
          <p14:tracePt t="17284" x="9977438" y="5532438"/>
          <p14:tracePt t="17301" x="10110788" y="5473700"/>
          <p14:tracePt t="17317" x="10202863" y="5422900"/>
          <p14:tracePt t="17333" x="10279063" y="5321300"/>
          <p14:tracePt t="17351" x="10404475" y="5119688"/>
          <p14:tracePt t="17367" x="10471150" y="5027613"/>
          <p14:tracePt t="17384" x="10506075" y="4927600"/>
          <p14:tracePt t="17384" x="10521950" y="4902200"/>
          <p14:tracePt t="17400" x="10547350" y="4843463"/>
          <p14:tracePt t="17417" x="10564813" y="4826000"/>
          <p14:tracePt t="17435" x="10564813" y="4810125"/>
          <p14:tracePt t="17450" x="10564813" y="4802188"/>
          <p14:tracePt t="17467" x="10529888" y="4784725"/>
          <p14:tracePt t="17485" x="10488613" y="4784725"/>
          <p14:tracePt t="17486" x="10455275" y="4802188"/>
          <p14:tracePt t="17501" x="10396538" y="4843463"/>
          <p14:tracePt t="17516" x="10320338" y="4968875"/>
          <p14:tracePt t="17535" x="10271125" y="5137150"/>
          <p14:tracePt t="17536" x="10271125" y="5221288"/>
          <p14:tracePt t="17550" x="10271125" y="5372100"/>
          <p14:tracePt t="17566" x="10287000" y="5473700"/>
          <p14:tracePt t="17584" x="10363200" y="5599113"/>
          <p14:tracePt t="17600" x="10455275" y="5665788"/>
          <p14:tracePt t="17616" x="10539413" y="5691188"/>
          <p14:tracePt t="17633" x="10588625" y="5699125"/>
          <p14:tracePt t="17634" x="10614025" y="5699125"/>
          <p14:tracePt t="17650" x="10664825" y="5691188"/>
          <p14:tracePt t="17667" x="10698163" y="5673725"/>
          <p14:tracePt t="17668" x="10715625" y="5649913"/>
          <p14:tracePt t="17683" x="10748963" y="5614988"/>
          <p14:tracePt t="17700" x="10756900" y="5548313"/>
          <p14:tracePt t="17716" x="10656888" y="5438775"/>
          <p14:tracePt t="17733" x="10110788" y="5145088"/>
          <p14:tracePt t="17734" x="9817100" y="5045075"/>
          <p14:tracePt t="17750" x="9096375" y="4868863"/>
          <p14:tracePt t="17767" x="8382000" y="4776788"/>
          <p14:tracePt t="17768" x="8105775" y="4767263"/>
          <p14:tracePt t="17783" x="7710488" y="4733925"/>
          <p14:tracePt t="17800" x="7518400" y="4718050"/>
          <p14:tracePt t="17816" x="7392988" y="4692650"/>
          <p14:tracePt t="17817" x="7367588" y="4684713"/>
          <p14:tracePt t="17833" x="7342188" y="4675188"/>
          <p14:tracePt t="18080" x="7475538" y="4776788"/>
          <p14:tracePt t="18087" x="7643813" y="4884738"/>
          <p14:tracePt t="18099" x="7827963" y="5045075"/>
          <p14:tracePt t="18116" x="8164513" y="5287963"/>
          <p14:tracePt t="18117" x="8256588" y="5356225"/>
          <p14:tracePt t="18132" x="8509000" y="5514975"/>
          <p14:tracePt t="18149" x="8685213" y="5581650"/>
          <p14:tracePt t="18166" x="8826500" y="5607050"/>
          <p14:tracePt t="18182" x="8843963" y="5607050"/>
          <p14:tracePt t="18394" x="9028113" y="5607050"/>
          <p14:tracePt t="18401" x="9213850" y="5607050"/>
          <p14:tracePt t="18407" x="9507538" y="5591175"/>
          <p14:tracePt t="18415" x="9699625" y="5581650"/>
          <p14:tracePt t="18432" x="10044113" y="5548313"/>
          <p14:tracePt t="18449" x="10329863" y="5473700"/>
          <p14:tracePt t="18465" x="10396538" y="5438775"/>
          <p14:tracePt t="18482" x="10412413" y="5430838"/>
          <p14:tracePt t="18501" x="10421938" y="5372100"/>
          <p14:tracePt t="18515" x="10294938" y="5262563"/>
          <p14:tracePt t="18532" x="9909175" y="5060950"/>
          <p14:tracePt t="18550" x="9028113" y="4843463"/>
          <p14:tracePt t="18565" x="8466138" y="4784725"/>
          <p14:tracePt t="18582" x="7996238" y="4733925"/>
          <p14:tracePt t="18600" x="7627938" y="4733925"/>
          <p14:tracePt t="18615" x="7543800" y="4743450"/>
          <p14:tracePt t="18834" x="7140575" y="4725988"/>
          <p14:tracePt t="18840" x="6629400" y="4700588"/>
          <p14:tracePt t="18849" x="6134100" y="4649788"/>
          <p14:tracePt t="18866" x="5286375" y="4583113"/>
          <p14:tracePt t="18882" x="4724400" y="4532313"/>
          <p14:tracePt t="18883" x="4481513" y="4491038"/>
          <p14:tracePt t="18898" x="4313238" y="4465638"/>
          <p14:tracePt t="18915" x="4237038" y="4440238"/>
          <p14:tracePt t="18932" x="4195763" y="4414838"/>
          <p14:tracePt t="18933" x="4178300" y="4398963"/>
          <p14:tracePt t="18948" x="4162425" y="4389438"/>
          <p14:tracePt t="18966" x="4237038" y="4146550"/>
          <p14:tracePt t="18981" x="4522788" y="3694113"/>
          <p14:tracePt t="18982" x="4622800" y="3592513"/>
          <p14:tracePt t="18998" x="4892675" y="3492500"/>
          <p14:tracePt t="19016" x="5076825" y="3467100"/>
          <p14:tracePt t="19032" x="5202238" y="3449638"/>
          <p14:tracePt t="19033" x="5253038" y="3441700"/>
          <p14:tracePt t="19048" x="5319713" y="3441700"/>
          <p14:tracePt t="19065" x="5362575" y="3441700"/>
          <p14:tracePt t="19082" x="5403850" y="3441700"/>
          <p14:tracePt t="19082" x="5429250" y="3441700"/>
          <p14:tracePt t="19098" x="5470525" y="3441700"/>
          <p14:tracePt t="19115" x="5529263" y="3441700"/>
          <p14:tracePt t="19132" x="5621338" y="3459163"/>
          <p14:tracePt t="19148" x="5697538" y="3475038"/>
          <p14:tracePt t="19165" x="5773738" y="3492500"/>
          <p14:tracePt t="19167" x="5815013" y="3508375"/>
          <p14:tracePt t="19182" x="5856288" y="3533775"/>
          <p14:tracePt t="19198" x="5881688" y="3567113"/>
          <p14:tracePt t="19215" x="5899150" y="3576638"/>
          <p14:tracePt t="19232" x="5899150" y="3592513"/>
          <p14:tracePt t="19248" x="5899150" y="3643313"/>
          <p14:tracePt t="19265" x="5865813" y="3709988"/>
          <p14:tracePt t="19281" x="5822950" y="3760788"/>
          <p14:tracePt t="19282" x="5797550" y="3786188"/>
          <p14:tracePt t="19298" x="5773738" y="3811588"/>
          <p14:tracePt t="19316" x="5756275" y="3819525"/>
          <p14:tracePt t="19318" x="5756275" y="3827463"/>
          <p14:tracePt t="19331" x="5748338" y="3835400"/>
          <p14:tracePt t="19332" x="5738813" y="3835400"/>
          <p14:tracePt t="19658" x="5865813" y="3911600"/>
          <p14:tracePt t="19665" x="6100763" y="3995738"/>
          <p14:tracePt t="19671" x="6343650" y="4087813"/>
          <p14:tracePt t="19681" x="6586538" y="4171950"/>
          <p14:tracePt t="19698" x="7023100" y="4306888"/>
          <p14:tracePt t="19715" x="7358063" y="4389438"/>
          <p14:tracePt t="19731" x="7485063" y="4406900"/>
          <p14:tracePt t="19748" x="7543800" y="4406900"/>
          <p14:tracePt t="19750" x="7551738" y="4406900"/>
          <p14:tracePt t="19764" x="7559675" y="4406900"/>
          <p14:tracePt t="20006" x="7115175" y="4365625"/>
          <p14:tracePt t="20014" x="6394450" y="4271963"/>
          <p14:tracePt t="20020" x="5689600" y="4230688"/>
          <p14:tracePt t="20032" x="4959350" y="4213225"/>
          <p14:tracePt t="20047" x="3675063" y="4205288"/>
          <p14:tracePt t="20048" x="3163888" y="4222750"/>
          <p14:tracePt t="20065" x="2449513" y="4256088"/>
          <p14:tracePt t="20081" x="2173288" y="4264025"/>
          <p14:tracePt t="20097" x="2063750" y="4264025"/>
          <p14:tracePt t="20098" x="2047875" y="4264025"/>
          <p14:tracePt t="20115" x="2030413" y="4264025"/>
          <p14:tracePt t="20290" x="1963738" y="4365625"/>
          <p14:tracePt t="20297" x="1871663" y="4465638"/>
          <p14:tracePt t="20304" x="1803400" y="4549775"/>
          <p14:tracePt t="20315" x="1728788" y="4624388"/>
          <p14:tracePt t="20331" x="1603375" y="4692650"/>
          <p14:tracePt t="20333" x="1527175" y="4718050"/>
          <p14:tracePt t="20348" x="1485900" y="4725988"/>
          <p14:tracePt t="20349" x="1409700" y="4743450"/>
          <p14:tracePt t="20364" x="1325563" y="4743450"/>
          <p14:tracePt t="20381" x="1241425" y="4733925"/>
          <p14:tracePt t="20382" x="1216025" y="4725988"/>
          <p14:tracePt t="20397" x="1200150" y="4725988"/>
          <p14:tracePt t="20415" x="1157288" y="4708525"/>
          <p14:tracePt t="20431" x="1057275" y="4532313"/>
          <p14:tracePt t="20447" x="881063" y="4138613"/>
          <p14:tracePt t="20465" x="722313" y="3625850"/>
          <p14:tracePt t="20481" x="620713" y="3122613"/>
          <p14:tracePt t="20482" x="595313" y="2928938"/>
          <p14:tracePt t="20500" x="561975" y="2619375"/>
          <p14:tracePt t="20515" x="546100" y="2409825"/>
          <p14:tracePt t="20531" x="546100" y="2266950"/>
          <p14:tracePt t="20532" x="546100" y="2208213"/>
          <p14:tracePt t="20547" x="546100" y="2073275"/>
          <p14:tracePt t="20564" x="546100" y="1963738"/>
          <p14:tracePt t="20581" x="546100" y="1905000"/>
          <p14:tracePt t="20597" x="546100" y="1889125"/>
          <p14:tracePt t="20681" x="546100" y="1897063"/>
          <p14:tracePt t="20688" x="561975" y="1905000"/>
          <p14:tracePt t="20696" x="561975" y="1922463"/>
          <p14:tracePt t="20715" x="569913" y="2039938"/>
          <p14:tracePt t="20731" x="511175" y="2586038"/>
          <p14:tracePt t="20747" x="452438" y="3005138"/>
          <p14:tracePt t="20764" x="403225" y="3408363"/>
          <p14:tracePt t="20766" x="393700" y="3525838"/>
          <p14:tracePt t="20781" x="385763" y="3786188"/>
          <p14:tracePt t="20797" x="385763" y="3962400"/>
          <p14:tracePt t="20816" x="393700" y="4271963"/>
          <p14:tracePt t="20831" x="403225" y="4457700"/>
          <p14:tracePt t="20847" x="428625" y="4633913"/>
          <p14:tracePt t="20865" x="461963" y="4876800"/>
          <p14:tracePt t="20881" x="469900" y="4968875"/>
          <p14:tracePt t="20897" x="487363" y="5027613"/>
          <p14:tracePt t="20915" x="487363" y="5070475"/>
          <p14:tracePt t="20931" x="487363" y="5078413"/>
          <p14:tracePt t="20946" x="487363" y="5086350"/>
          <p14:tracePt t="20963" x="495300" y="5095875"/>
          <p14:tracePt t="20964" x="503238" y="5119688"/>
          <p14:tracePt t="20980" x="503238" y="5145088"/>
          <p14:tracePt t="20997" x="511175" y="5187950"/>
          <p14:tracePt t="21014" x="511175" y="5272088"/>
          <p14:tracePt t="21032" x="511175" y="5346700"/>
          <p14:tracePt t="21046" x="511175" y="5456238"/>
          <p14:tracePt t="21064" x="511175" y="5599113"/>
          <p14:tracePt t="21080" x="511175" y="5632450"/>
          <p14:tracePt t="21097" x="511175" y="5649913"/>
          <p14:tracePt t="21129" x="520700" y="5649913"/>
          <p14:tracePt t="21135" x="528638" y="5649913"/>
          <p14:tracePt t="21147" x="536575" y="5649913"/>
          <p14:tracePt t="21165" x="595313" y="5649913"/>
          <p14:tracePt t="21180" x="638175" y="5649913"/>
          <p14:tracePt t="21196" x="671513" y="5649913"/>
          <p14:tracePt t="21215" x="730250" y="5649913"/>
          <p14:tracePt t="21230" x="771525" y="5624513"/>
          <p14:tracePt t="21246" x="830263" y="5548313"/>
          <p14:tracePt t="21265" x="914400" y="5397500"/>
          <p14:tracePt t="21280" x="981075" y="5280025"/>
          <p14:tracePt t="21296" x="1023938" y="5119688"/>
          <p14:tracePt t="21315" x="1049338" y="4843463"/>
          <p14:tracePt t="21330" x="1049338" y="4718050"/>
          <p14:tracePt t="21347" x="1049338" y="4675188"/>
          <p14:tracePt t="21363" x="1039813" y="4649788"/>
          <p14:tracePt t="21379" x="1039813" y="4624388"/>
          <p14:tracePt t="21396" x="1039813" y="4440238"/>
          <p14:tracePt t="21413" x="1039813" y="4248150"/>
          <p14:tracePt t="21430" x="1039813" y="4230688"/>
          <p14:tracePt t="21446" x="1039813" y="4222750"/>
          <p14:tracePt t="21464" x="1039813" y="4189413"/>
          <p14:tracePt t="21480" x="1074738" y="3962400"/>
          <p14:tracePt t="21498" x="1141413" y="3508375"/>
          <p14:tracePt t="21513" x="1166813" y="3290888"/>
          <p14:tracePt t="21530" x="1182688" y="3189288"/>
          <p14:tracePt t="21546" x="1182688" y="3155950"/>
          <p14:tracePt t="21562" x="1192213" y="3130550"/>
          <p14:tracePt t="21580" x="1225550" y="2971800"/>
          <p14:tracePt t="21596" x="1300163" y="2744788"/>
          <p14:tracePt t="21597" x="1325563" y="2660650"/>
          <p14:tracePt t="21612" x="1376363" y="2527300"/>
          <p14:tracePt t="21630" x="1417638" y="2451100"/>
          <p14:tracePt t="21632" x="1427163" y="2425700"/>
          <p14:tracePt t="21646" x="1435100" y="2409825"/>
          <p14:tracePt t="21647" x="1450975" y="2400300"/>
          <p14:tracePt t="21662" x="1493838" y="2351088"/>
          <p14:tracePt t="21680" x="1560513" y="2300288"/>
          <p14:tracePt t="21697" x="1711325" y="2173288"/>
          <p14:tracePt t="21712" x="1803400" y="2098675"/>
          <p14:tracePt t="21730" x="1871663" y="2065338"/>
          <p14:tracePt t="21746" x="1912938" y="2039938"/>
          <p14:tracePt t="21762" x="1930400" y="2039938"/>
          <p14:tracePt t="21779" x="1946275" y="2039938"/>
          <p14:tracePt t="21796" x="1963738" y="2055813"/>
          <p14:tracePt t="21812" x="1971675" y="2065338"/>
          <p14:tracePt t="21831" x="1979613" y="2106613"/>
          <p14:tracePt t="21832" x="1989138" y="2157413"/>
          <p14:tracePt t="21846" x="1997075" y="2308225"/>
          <p14:tracePt t="21862" x="1979613" y="2468563"/>
          <p14:tracePt t="21881" x="1938338" y="2678113"/>
          <p14:tracePt t="21896" x="1920875" y="2778125"/>
          <p14:tracePt t="21912" x="1905000" y="2870200"/>
          <p14:tracePt t="21930" x="1905000" y="2946400"/>
          <p14:tracePt t="21932" x="1897063" y="2987675"/>
          <p14:tracePt t="21946" x="1887538" y="3097213"/>
          <p14:tracePt t="21962" x="1871663" y="3232150"/>
          <p14:tracePt t="21980" x="1862138" y="3340100"/>
          <p14:tracePt t="21980" x="1854200" y="3390900"/>
          <p14:tracePt t="21995" x="1854200" y="3449638"/>
          <p14:tracePt t="21996" x="1846263" y="3492500"/>
          <p14:tracePt t="22012" x="1846263" y="3600450"/>
          <p14:tracePt t="22030" x="1846263" y="3709988"/>
          <p14:tracePt t="22030" x="1846263" y="3760788"/>
          <p14:tracePt t="22045" x="1846263" y="3844925"/>
          <p14:tracePt t="22062" x="1846263" y="3978275"/>
          <p14:tracePt t="22079" x="1854200" y="4095750"/>
          <p14:tracePt t="22080" x="1862138" y="4164013"/>
          <p14:tracePt t="22095" x="1871663" y="4306888"/>
          <p14:tracePt t="22113" x="1887538" y="4457700"/>
          <p14:tracePt t="22129" x="1905000" y="4608513"/>
          <p14:tracePt t="22130" x="1912938" y="4692650"/>
          <p14:tracePt t="22145" x="1930400" y="4851400"/>
          <p14:tracePt t="22163" x="1955800" y="4994275"/>
          <p14:tracePt t="22179" x="1971675" y="5129213"/>
          <p14:tracePt t="22180" x="1971675" y="5162550"/>
          <p14:tracePt t="22195" x="1979613" y="5221288"/>
          <p14:tracePt t="22212" x="1979613" y="5246688"/>
          <p14:tracePt t="22457" x="1979613" y="5338763"/>
          <p14:tracePt t="22464" x="1979613" y="5464175"/>
          <p14:tracePt t="22470" x="1989138" y="5599113"/>
          <p14:tracePt t="22479" x="1997075" y="5683250"/>
          <p14:tracePt t="22495" x="2030413" y="5867400"/>
          <p14:tracePt t="22512" x="2063750" y="5984875"/>
          <p14:tracePt t="22528" x="2097088" y="6110288"/>
          <p14:tracePt t="22545" x="2132013" y="6178550"/>
          <p14:tracePt t="22562" x="2155825" y="6219825"/>
          <p14:tracePt t="22562" x="2181225" y="6245225"/>
          <p14:tracePt t="22578" x="2214563" y="6286500"/>
          <p14:tracePt t="22595" x="2265363" y="6311900"/>
          <p14:tracePt t="22612" x="2298700" y="6337300"/>
          <p14:tracePt t="22612" x="2324100" y="6337300"/>
          <p14:tracePt t="22628" x="2357438" y="6337300"/>
          <p14:tracePt t="22645" x="2400300" y="6329363"/>
          <p14:tracePt t="22662" x="2433638" y="6303963"/>
          <p14:tracePt t="22663" x="2459038" y="6278563"/>
          <p14:tracePt t="22678" x="2525713" y="6153150"/>
          <p14:tracePt t="22695" x="2584450" y="5943600"/>
          <p14:tracePt t="22712" x="2601913" y="5640388"/>
          <p14:tracePt t="22712" x="2601913" y="5489575"/>
          <p14:tracePt t="22728" x="2592388" y="5119688"/>
          <p14:tracePt t="22746" x="2584450" y="4860925"/>
          <p14:tracePt t="22748" x="2584450" y="4743450"/>
          <p14:tracePt t="22762" x="2576513" y="4432300"/>
          <p14:tracePt t="22778" x="2576513" y="4121150"/>
          <p14:tracePt t="22795" x="2584450" y="3709988"/>
          <p14:tracePt t="22812" x="2635250" y="3189288"/>
          <p14:tracePt t="22828" x="2660650" y="3030538"/>
          <p14:tracePt t="22847" x="2676525" y="2913063"/>
          <p14:tracePt t="22862" x="2709863" y="2820988"/>
          <p14:tracePt t="22878" x="2794000" y="2693988"/>
          <p14:tracePt t="22896" x="2870200" y="2586038"/>
          <p14:tracePt t="22897" x="2919413" y="2543175"/>
          <p14:tracePt t="22911" x="2954338" y="2509838"/>
          <p14:tracePt t="22928" x="3087688" y="2409825"/>
          <p14:tracePt t="22945" x="3154363" y="2384425"/>
          <p14:tracePt t="22962" x="3230563" y="2366963"/>
          <p14:tracePt t="22978" x="3255963" y="2359025"/>
          <p14:tracePt t="22996" x="3289300" y="2351088"/>
          <p14:tracePt t="23011" x="3297238" y="2351088"/>
          <p14:tracePt t="23066" x="3289300" y="2351088"/>
          <p14:tracePt t="23074" x="3271838" y="2351088"/>
          <p14:tracePt t="23671" x="3314700" y="2366963"/>
          <p14:tracePt t="23678" x="3373438" y="2384425"/>
          <p14:tracePt t="23685" x="3432175" y="2417763"/>
          <p14:tracePt t="23693" x="3490913" y="2433638"/>
          <p14:tracePt t="23711" x="3565525" y="2484438"/>
          <p14:tracePt t="23727" x="3624263" y="2509838"/>
          <p14:tracePt t="23728" x="3641725" y="2517775"/>
          <p14:tracePt t="23745" x="3667125" y="2535238"/>
          <p14:tracePt t="23761" x="3683000" y="2543175"/>
          <p14:tracePt t="23778" x="3683000" y="2560638"/>
          <p14:tracePt t="23795" x="3708400" y="2660650"/>
          <p14:tracePt t="23813" x="3683000" y="2862263"/>
          <p14:tracePt t="23814" x="3659188" y="2971800"/>
          <p14:tracePt t="23828" x="3616325" y="3214688"/>
          <p14:tracePt t="23844" x="3582988" y="3441700"/>
          <p14:tracePt t="23861" x="3557588" y="3600450"/>
          <p14:tracePt t="23863" x="3532188" y="3676650"/>
          <p14:tracePt t="23878" x="3498850" y="3819525"/>
          <p14:tracePt t="23894" x="3482975" y="3929063"/>
          <p14:tracePt t="23911" x="3465513" y="4011613"/>
          <p14:tracePt t="23912" x="3448050" y="4079875"/>
          <p14:tracePt t="23927" x="3432175" y="4179888"/>
          <p14:tracePt t="23944" x="3424238" y="4297363"/>
          <p14:tracePt t="23962" x="3424238" y="4516438"/>
          <p14:tracePt t="23977" x="3424238" y="4583113"/>
          <p14:tracePt t="23978" x="3424238" y="4649788"/>
          <p14:tracePt t="23995" x="3414713" y="4776788"/>
          <p14:tracePt t="24011" x="3414713" y="4868863"/>
          <p14:tracePt t="24013" x="3414713" y="4935538"/>
          <p14:tracePt t="24027" x="3414713" y="4978400"/>
          <p14:tracePt t="24045" x="3414713" y="5119688"/>
          <p14:tracePt t="24060" x="3414713" y="5203825"/>
          <p14:tracePt t="24077" x="3448050" y="5356225"/>
          <p14:tracePt t="24094" x="3490913" y="5456238"/>
          <p14:tracePt t="24110" x="3524250" y="5540375"/>
          <p14:tracePt t="24111" x="3557588" y="5591175"/>
          <p14:tracePt t="24127" x="3590925" y="5673725"/>
          <p14:tracePt t="24144" x="3633788" y="5749925"/>
          <p14:tracePt t="24160" x="3667125" y="5783263"/>
          <p14:tracePt t="24161" x="3683000" y="5800725"/>
          <p14:tracePt t="24177" x="3725863" y="5842000"/>
          <p14:tracePt t="24194" x="3776663" y="5884863"/>
          <p14:tracePt t="24210" x="3843338" y="5918200"/>
          <p14:tracePt t="24211" x="3894138" y="5926138"/>
          <p14:tracePt t="24227" x="4002088" y="5926138"/>
          <p14:tracePt t="24244" x="4111625" y="5867400"/>
          <p14:tracePt t="24260" x="4221163" y="5791200"/>
          <p14:tracePt t="24261" x="4270375" y="5724525"/>
          <p14:tracePt t="24276" x="4364038" y="5599113"/>
          <p14:tracePt t="24293" x="4438650" y="5448300"/>
          <p14:tracePt t="24311" x="4446588" y="5213350"/>
          <p14:tracePt t="24326" x="4354513" y="4960938"/>
          <p14:tracePt t="24343" x="4178300" y="4575175"/>
          <p14:tracePt t="24360" x="3994150" y="4154488"/>
          <p14:tracePt t="24376" x="3717925" y="3625850"/>
          <p14:tracePt t="24393" x="3633788" y="3459163"/>
          <p14:tracePt t="24410" x="3600450" y="3340100"/>
          <p14:tracePt t="24412" x="3590925" y="3273425"/>
          <p14:tracePt t="24426" x="3590925" y="3130550"/>
          <p14:tracePt t="24443" x="3624263" y="2946400"/>
          <p14:tracePt t="24460" x="3708400" y="2744788"/>
          <p14:tracePt t="24460" x="3776663" y="2619375"/>
          <p14:tracePt t="24476" x="3859213" y="2476500"/>
          <p14:tracePt t="24493" x="3943350" y="2374900"/>
          <p14:tracePt t="24510" x="4035425" y="2282825"/>
          <p14:tracePt t="24526" x="4119563" y="2233613"/>
          <p14:tracePt t="24544" x="4203700" y="2198688"/>
          <p14:tracePt t="24545" x="4229100" y="2190750"/>
          <p14:tracePt t="24560" x="4287838" y="2190750"/>
          <p14:tracePt t="24576" x="4338638" y="2198688"/>
          <p14:tracePt t="24594" x="4413250" y="2241550"/>
          <p14:tracePt t="24610" x="4548188" y="2459038"/>
          <p14:tracePt t="24626" x="4657725" y="2795588"/>
          <p14:tracePt t="24643" x="4732338" y="3163888"/>
          <p14:tracePt t="24644" x="4765675" y="3357563"/>
          <p14:tracePt t="24660" x="4841875" y="3768725"/>
          <p14:tracePt t="24676" x="4892675" y="4046538"/>
          <p14:tracePt t="24693" x="4916488" y="4414838"/>
          <p14:tracePt t="24710" x="4883150" y="4667250"/>
          <p14:tracePt t="24726" x="4849813" y="4810125"/>
          <p14:tracePt t="24743" x="4833938" y="4843463"/>
          <p14:tracePt t="24956" x="4959350" y="4935538"/>
          <p14:tracePt t="24963" x="5176838" y="5078413"/>
          <p14:tracePt t="24971" x="5429250" y="5246688"/>
          <p14:tracePt t="24993" x="6326188" y="5649913"/>
          <p14:tracePt t="25010" x="6989763" y="5783263"/>
          <p14:tracePt t="25026" x="7610475" y="5800725"/>
          <p14:tracePt t="25029" x="7878763" y="5775325"/>
          <p14:tracePt t="25042" x="8466138" y="5573713"/>
          <p14:tracePt t="25059" x="8734425" y="5414963"/>
          <p14:tracePt t="25076" x="8793163" y="5364163"/>
          <p14:tracePt t="25290" x="8986838" y="5372100"/>
          <p14:tracePt t="25298" x="9237663" y="5372100"/>
          <p14:tracePt t="25304" x="9566275" y="5372100"/>
          <p14:tracePt t="25326" x="10521950" y="5338763"/>
          <p14:tracePt t="25342" x="10958513" y="5272088"/>
          <p14:tracePt t="25359" x="11234738" y="5178425"/>
          <p14:tracePt t="25376" x="11361738" y="5137150"/>
          <p14:tracePt t="25392" x="11377613" y="5129213"/>
          <p14:tracePt t="25409" x="11387138" y="5111750"/>
          <p14:tracePt t="25426" x="11361738" y="5078413"/>
          <p14:tracePt t="25442" x="11328400" y="5060950"/>
          <p14:tracePt t="25459" x="11303000" y="5060950"/>
          <p14:tracePt t="25476" x="11285538" y="5060950"/>
          <p14:tracePt t="25492" x="11269663" y="5060950"/>
          <p14:tracePt t="25509" x="11244263" y="5053013"/>
          <p14:tracePt t="25511" x="11218863" y="5053013"/>
          <p14:tracePt t="25525" x="11142663" y="5037138"/>
          <p14:tracePt t="25542" x="11058525" y="5027613"/>
          <p14:tracePt t="25561" x="10866438" y="5011738"/>
          <p14:tracePt t="25577" x="10756900" y="4994275"/>
          <p14:tracePt t="25592" x="10664825" y="5002213"/>
          <p14:tracePt t="25609" x="10588625" y="5019675"/>
          <p14:tracePt t="25610" x="10572750" y="5019675"/>
          <p14:tracePt t="25625" x="10539413" y="5027613"/>
          <p14:tracePt t="25642" x="10521950" y="5037138"/>
          <p14:tracePt t="25659" x="10514013" y="5037138"/>
          <p14:tracePt t="25660" x="10506075" y="5045075"/>
          <p14:tracePt t="25702" x="10496550" y="5045075"/>
          <p14:tracePt t="25730" x="10488613" y="5045075"/>
          <p14:tracePt t="25738" x="10480675" y="5045075"/>
          <p14:tracePt t="25745" x="10463213" y="5045075"/>
          <p14:tracePt t="25760" x="10421938" y="5053013"/>
          <p14:tracePt t="25775" x="10379075" y="5070475"/>
          <p14:tracePt t="25792" x="10312400" y="5103813"/>
          <p14:tracePt t="25808" x="10261600" y="5154613"/>
          <p14:tracePt t="25810" x="10228263" y="5203825"/>
          <p14:tracePt t="25825" x="10194925" y="5272088"/>
          <p14:tracePt t="25842" x="10186988" y="5330825"/>
          <p14:tracePt t="25859" x="10202863" y="5414963"/>
          <p14:tracePt t="25875" x="10337800" y="5489575"/>
          <p14:tracePt t="25892" x="10521950" y="5507038"/>
          <p14:tracePt t="25908" x="10748963" y="5489575"/>
          <p14:tracePt t="25909" x="10858500" y="5448300"/>
          <p14:tracePt t="25925" x="10999788" y="5389563"/>
          <p14:tracePt t="25942" x="11109325" y="5321300"/>
          <p14:tracePt t="25959" x="11185525" y="5187950"/>
          <p14:tracePt t="25975" x="11168063" y="5078413"/>
          <p14:tracePt t="25993" x="11075988" y="4943475"/>
          <p14:tracePt t="25993" x="10991850" y="4884738"/>
          <p14:tracePt t="26008" x="10882313" y="4802188"/>
          <p14:tracePt t="26010" x="10799763" y="4759325"/>
          <p14:tracePt t="26025" x="10623550" y="4718050"/>
          <p14:tracePt t="26042" x="10488613" y="4708525"/>
          <p14:tracePt t="26058" x="10294938" y="4776788"/>
          <p14:tracePt t="26075" x="10186988" y="4884738"/>
          <p14:tracePt t="26092" x="10052050" y="5086350"/>
          <p14:tracePt t="26108" x="9967913" y="5448300"/>
          <p14:tracePt t="26125" x="9967913" y="5640388"/>
          <p14:tracePt t="26142" x="9993313" y="5791200"/>
          <p14:tracePt t="26142" x="10018713" y="5849938"/>
          <p14:tracePt t="26158" x="10085388" y="5943600"/>
          <p14:tracePt t="26175" x="10194925" y="6027738"/>
          <p14:tracePt t="26192" x="10304463" y="6061075"/>
          <p14:tracePt t="26193" x="10353675" y="6076950"/>
          <p14:tracePt t="26208" x="10437813" y="6076950"/>
          <p14:tracePt t="26225" x="10521950" y="6076950"/>
          <p14:tracePt t="26242" x="10631488" y="6069013"/>
          <p14:tracePt t="26242" x="10682288" y="6051550"/>
          <p14:tracePt t="26258" x="10764838" y="6018213"/>
          <p14:tracePt t="26275" x="10848975" y="5934075"/>
          <p14:tracePt t="26294" x="10941050" y="5767388"/>
          <p14:tracePt t="26308" x="10958513" y="5683250"/>
          <p14:tracePt t="26325" x="10925175" y="5581650"/>
          <p14:tracePt t="26342" x="10848975" y="5481638"/>
          <p14:tracePt t="26342" x="10799763" y="5430838"/>
          <p14:tracePt t="26358" x="10690225" y="5364163"/>
          <p14:tracePt t="26375" x="10580688" y="5346700"/>
          <p14:tracePt t="26392" x="10480675" y="5356225"/>
          <p14:tracePt t="26408" x="10421938" y="5397500"/>
          <p14:tracePt t="26425" x="10329863" y="5532438"/>
          <p14:tracePt t="26442" x="10279063" y="5724525"/>
          <p14:tracePt t="26442" x="10279063" y="5800725"/>
          <p14:tracePt t="26458" x="10304463" y="5976938"/>
          <p14:tracePt t="26475" x="10363200" y="6076950"/>
          <p14:tracePt t="26491" x="10447338" y="6161088"/>
          <p14:tracePt t="26492" x="10521950" y="6194425"/>
          <p14:tracePt t="26508" x="10664825" y="6219825"/>
          <p14:tracePt t="26525" x="10782300" y="6203950"/>
          <p14:tracePt t="26541" x="10891838" y="6102350"/>
          <p14:tracePt t="26542" x="10958513" y="6018213"/>
          <p14:tracePt t="26558" x="11083925" y="5808663"/>
          <p14:tracePt t="26575" x="11126788" y="5649913"/>
          <p14:tracePt t="26591" x="11109325" y="5473700"/>
          <p14:tracePt t="26608" x="11042650" y="5364163"/>
          <p14:tracePt t="26626" x="10848975" y="5229225"/>
          <p14:tracePt t="26641" x="10741025" y="5170488"/>
          <p14:tracePt t="26658" x="10664825" y="5162550"/>
          <p14:tracePt t="26675" x="10623550" y="5162550"/>
          <p14:tracePt t="26691" x="10606088" y="5162550"/>
          <p14:tracePt t="26708" x="10598150" y="5162550"/>
          <p14:tracePt t="26725" x="10598150" y="5170488"/>
          <p14:tracePt t="26741" x="10606088" y="5254625"/>
          <p14:tracePt t="26758" x="10672763" y="5338763"/>
          <p14:tracePt t="26775" x="10774363" y="5422900"/>
          <p14:tracePt t="26776" x="10807700" y="5456238"/>
          <p14:tracePt t="26791" x="10899775" y="5497513"/>
          <p14:tracePt t="26808" x="10941050" y="5522913"/>
          <p14:tracePt t="26826" x="10983913" y="5522913"/>
          <p14:tracePt t="26841" x="10991850" y="5522913"/>
          <p14:tracePt t="26858" x="10991850" y="5514975"/>
          <p14:tracePt t="26875" x="10983913" y="5448300"/>
          <p14:tracePt t="26891" x="10925175" y="5380038"/>
          <p14:tracePt t="26908" x="10848975" y="5313363"/>
          <p14:tracePt t="26925" x="10706100" y="5229225"/>
          <p14:tracePt t="26941" x="10639425" y="5213350"/>
          <p14:tracePt t="26958" x="10606088" y="5213350"/>
          <p14:tracePt t="26975" x="10572750" y="5213350"/>
          <p14:tracePt t="26991" x="10564813" y="5213350"/>
          <p14:tracePt t="27008" x="10555288" y="5213350"/>
          <p14:tracePt t="27025" x="10547350" y="5213350"/>
          <p14:tracePt t="27041" x="10547350" y="5221288"/>
          <p14:tracePt t="27058" x="10547350" y="5229225"/>
          <p14:tracePt t="27059" x="10547350" y="5237163"/>
          <p14:tracePt t="27720" x="10337800" y="5272088"/>
          <p14:tracePt t="27727" x="9993313" y="5280025"/>
          <p14:tracePt t="27741" x="9155113" y="5287963"/>
          <p14:tracePt t="27756" x="8131175" y="5237163"/>
          <p14:tracePt t="27775" x="7048500" y="5137150"/>
          <p14:tracePt t="27791" x="5865813" y="4994275"/>
          <p14:tracePt t="27807" x="5429250" y="4868863"/>
          <p14:tracePt t="27825" x="5268913" y="4810125"/>
          <p14:tracePt t="27826" x="5235575" y="4802188"/>
          <p14:tracePt t="27841" x="5227638" y="4802188"/>
          <p14:tracePt t="28047" x="5018088" y="4902200"/>
          <p14:tracePt t="28054" x="4640263" y="5086350"/>
          <p14:tracePt t="28061" x="4305300" y="5246688"/>
          <p14:tracePt t="28075" x="3582988" y="5591175"/>
          <p14:tracePt t="28091" x="2870200" y="5900738"/>
          <p14:tracePt t="28106" x="2257425" y="6178550"/>
          <p14:tracePt t="28124" x="1535113" y="6438900"/>
          <p14:tracePt t="28141" x="1225550" y="6521450"/>
          <p14:tracePt t="28156" x="1065213" y="6530975"/>
          <p14:tracePt t="28173" x="914400" y="6446838"/>
          <p14:tracePt t="28175" x="755650" y="6227763"/>
          <p14:tracePt t="28190" x="569913" y="5591175"/>
          <p14:tracePt t="28206" x="477838" y="4953000"/>
          <p14:tracePt t="28223" x="469900" y="4498975"/>
          <p14:tracePt t="28225" x="469900" y="4314825"/>
          <p14:tracePt t="28240" x="477838" y="4121150"/>
          <p14:tracePt t="28256" x="520700" y="3944938"/>
          <p14:tracePt t="28273" x="612775" y="3735388"/>
          <p14:tracePt t="28275" x="704850" y="3592513"/>
          <p14:tracePt t="28290" x="957263" y="3240088"/>
          <p14:tracePt t="28306" x="1325563" y="2820988"/>
          <p14:tracePt t="28325" x="1862138" y="2351088"/>
          <p14:tracePt t="28340" x="2165350" y="2139950"/>
          <p14:tracePt t="28357" x="2433638" y="2047875"/>
          <p14:tracePt t="28374" x="2801938" y="2022475"/>
          <p14:tracePt t="28390" x="3046413" y="2098675"/>
          <p14:tracePt t="28407" x="3306763" y="2233613"/>
          <p14:tracePt t="28423" x="3733800" y="2678113"/>
          <p14:tracePt t="28440" x="4035425" y="3181350"/>
          <p14:tracePt t="28456" x="4279900" y="3760788"/>
          <p14:tracePt t="28475" x="4471988" y="4667250"/>
          <p14:tracePt t="28490" x="4481513" y="5095875"/>
          <p14:tracePt t="28506" x="4405313" y="5438775"/>
          <p14:tracePt t="28525" x="4187825" y="5900738"/>
          <p14:tracePt t="28540" x="4011613" y="6086475"/>
          <p14:tracePt t="28556" x="3667125" y="6329363"/>
          <p14:tracePt t="28573" x="3054350" y="6513513"/>
          <p14:tracePt t="28590" x="2768600" y="6546850"/>
          <p14:tracePt t="28606" x="2559050" y="6521450"/>
          <p14:tracePt t="28607" x="2466975" y="6488113"/>
          <p14:tracePt t="28624" x="2232025" y="6278563"/>
          <p14:tracePt t="28640" x="1989138" y="5665788"/>
          <p14:tracePt t="28657" x="1946275" y="4986338"/>
          <p14:tracePt t="28657" x="1946275" y="4641850"/>
          <p14:tracePt t="28673" x="1971675" y="4340225"/>
          <p14:tracePt t="28674" x="2022475" y="4105275"/>
          <p14:tracePt t="28689" x="2132013" y="3727450"/>
          <p14:tracePt t="28707" x="2249488" y="3500438"/>
          <p14:tracePt t="28707" x="2308225" y="3416300"/>
          <p14:tracePt t="28722" x="2449513" y="3281363"/>
          <p14:tracePt t="28740" x="2660650" y="3155950"/>
          <p14:tracePt t="28756" x="2919413" y="3071813"/>
          <p14:tracePt t="28757" x="3003550" y="3055938"/>
          <p14:tracePt t="28772" x="3197225" y="3030538"/>
          <p14:tracePt t="28790" x="3389313" y="3030538"/>
          <p14:tracePt t="28806" x="3532188" y="3055938"/>
          <p14:tracePt t="28806" x="3608388" y="3089275"/>
          <p14:tracePt t="28822" x="3725863" y="3155950"/>
          <p14:tracePt t="28841" x="3810000" y="3222625"/>
          <p14:tracePt t="28842" x="3851275" y="3273425"/>
          <p14:tracePt t="28858" x="3927475" y="3382963"/>
          <p14:tracePt t="28873" x="3994150" y="3500438"/>
          <p14:tracePt t="28890" x="4027488" y="3651250"/>
          <p14:tracePt t="28906" x="4035425" y="3852863"/>
          <p14:tracePt t="28923" x="4011613" y="3995738"/>
          <p14:tracePt t="28940" x="3952875" y="4121150"/>
          <p14:tracePt t="28956" x="3843338" y="4340225"/>
          <p14:tracePt t="28972" x="3759200" y="4465638"/>
          <p14:tracePt t="28992" x="3608388" y="4616450"/>
          <p14:tracePt t="29006" x="3473450" y="4708525"/>
          <p14:tracePt t="29023" x="3314700" y="4802188"/>
          <p14:tracePt t="29039" x="3146425" y="4868863"/>
          <p14:tracePt t="29056" x="2978150" y="4902200"/>
          <p14:tracePt t="29056" x="2886075" y="4902200"/>
          <p14:tracePt t="29073" x="2735263" y="4902200"/>
          <p14:tracePt t="29089" x="2601913" y="4851400"/>
          <p14:tracePt t="29106" x="2466975" y="4751388"/>
          <p14:tracePt t="29106" x="2382838" y="4667250"/>
          <p14:tracePt t="29122" x="2173288" y="4389438"/>
          <p14:tracePt t="29139" x="2038350" y="4046538"/>
          <p14:tracePt t="29141" x="1997075" y="3860800"/>
          <p14:tracePt t="29156" x="1930400" y="3492500"/>
          <p14:tracePt t="29172" x="1912938" y="3140075"/>
          <p14:tracePt t="29190" x="1912938" y="2820988"/>
          <p14:tracePt t="29190" x="1920875" y="2711450"/>
          <p14:tracePt t="29205" x="1946275" y="2586038"/>
          <p14:tracePt t="29206" x="1971675" y="2476500"/>
          <p14:tracePt t="29222" x="2005013" y="2351088"/>
          <p14:tracePt t="29241" x="2097088" y="2190750"/>
          <p14:tracePt t="29255" x="2132013" y="2139950"/>
          <p14:tracePt t="29256" x="2190750" y="2106613"/>
          <p14:tracePt t="29272" x="2316163" y="2022475"/>
          <p14:tracePt t="29288" x="2492375" y="1963738"/>
          <p14:tracePt t="29306" x="2811463" y="1938338"/>
          <p14:tracePt t="29322" x="2995613" y="1955800"/>
          <p14:tracePt t="29340" x="3222625" y="2047875"/>
          <p14:tracePt t="29355" x="3340100" y="2114550"/>
          <p14:tracePt t="29372" x="3432175" y="2198688"/>
          <p14:tracePt t="29389" x="3516313" y="2292350"/>
          <p14:tracePt t="29391" x="3549650" y="2325688"/>
          <p14:tracePt t="29405" x="3608388" y="2417763"/>
          <p14:tracePt t="29422" x="3641725" y="2509838"/>
          <p14:tracePt t="29439" x="3675063" y="2660650"/>
          <p14:tracePt t="29456" x="3683000" y="2727325"/>
          <p14:tracePt t="29473" x="3683000" y="2770188"/>
          <p14:tracePt t="29474" x="3683000" y="2778125"/>
          <p14:tracePt t="29491" x="3683000" y="2786063"/>
          <p14:tracePt t="29506" x="3683000" y="2795588"/>
          <p14:tracePt t="29522" x="3683000" y="2803525"/>
          <p14:tracePt t="29617" x="3683000" y="2811463"/>
          <p14:tracePt t="29695" x="3683000" y="2820988"/>
          <p14:tracePt t="29709" x="3692525" y="2836863"/>
          <p14:tracePt t="29717" x="3717925" y="2879725"/>
          <p14:tracePt t="29723" x="3751263" y="2946400"/>
          <p14:tracePt t="29738" x="3784600" y="3013075"/>
          <p14:tracePt t="29739" x="3817938" y="3081338"/>
          <p14:tracePt t="29757" x="3902075" y="3232150"/>
          <p14:tracePt t="29772" x="3943350" y="3357563"/>
          <p14:tracePt t="29772" x="3960813" y="3416300"/>
          <p14:tracePt t="29788" x="4019550" y="3551238"/>
          <p14:tracePt t="29805" x="4052888" y="3702050"/>
          <p14:tracePt t="29822" x="4094163" y="3870325"/>
          <p14:tracePt t="29823" x="4103688" y="3987800"/>
          <p14:tracePt t="29838" x="4129088" y="4164013"/>
          <p14:tracePt t="29856" x="4152900" y="4340225"/>
          <p14:tracePt t="29873" x="4187825" y="4483100"/>
          <p14:tracePt t="29874" x="4195763" y="4506913"/>
          <p14:tracePt t="29888" x="4195763" y="4532313"/>
        </p14:tracePtLst>
      </p14:laserTrace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992038" y="5385"/>
            <a:ext cx="6929449" cy="1366453"/>
          </a:xfrm>
        </p:spPr>
        <p:txBody>
          <a:bodyPr>
            <a:normAutofit fontScale="90000"/>
          </a:bodyPr>
          <a:lstStyle/>
          <a:p>
            <a:r>
              <a:rPr lang="en-US" dirty="0">
                <a:latin typeface="Georgia" panose="02040502050405020303" pitchFamily="18" charset="0"/>
              </a:rPr>
              <a:t>Basement membrane staining</a:t>
            </a:r>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16</a:t>
            </a:fld>
            <a:endParaRPr lang="en-US" dirty="0"/>
          </a:p>
        </p:txBody>
      </p:sp>
      <p:pic>
        <p:nvPicPr>
          <p:cNvPr id="3" name="Picture 2" descr="A close up of a cell&#10;&#10;Description automatically generated">
            <a:extLst>
              <a:ext uri="{FF2B5EF4-FFF2-40B4-BE49-F238E27FC236}">
                <a16:creationId xmlns:a16="http://schemas.microsoft.com/office/drawing/2014/main" id="{2907A24B-F7F6-83F1-0AA2-3B7C8BC639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932" y="1593726"/>
            <a:ext cx="4994131" cy="4994131"/>
          </a:xfrm>
          <a:prstGeom prst="rect">
            <a:avLst/>
          </a:prstGeom>
        </p:spPr>
      </p:pic>
      <p:grpSp>
        <p:nvGrpSpPr>
          <p:cNvPr id="15" name="Group 14">
            <a:extLst>
              <a:ext uri="{FF2B5EF4-FFF2-40B4-BE49-F238E27FC236}">
                <a16:creationId xmlns:a16="http://schemas.microsoft.com/office/drawing/2014/main" id="{D52A4C0A-CC53-3FB5-6AB5-5EF681261BCE}"/>
              </a:ext>
            </a:extLst>
          </p:cNvPr>
          <p:cNvGrpSpPr/>
          <p:nvPr/>
        </p:nvGrpSpPr>
        <p:grpSpPr>
          <a:xfrm>
            <a:off x="6500190" y="1584905"/>
            <a:ext cx="5068957" cy="5012117"/>
            <a:chOff x="6213270" y="1199923"/>
            <a:chExt cx="5355878" cy="5390256"/>
          </a:xfrm>
        </p:grpSpPr>
        <p:pic>
          <p:nvPicPr>
            <p:cNvPr id="7" name="Picture 6">
              <a:extLst>
                <a:ext uri="{FF2B5EF4-FFF2-40B4-BE49-F238E27FC236}">
                  <a16:creationId xmlns:a16="http://schemas.microsoft.com/office/drawing/2014/main" id="{917303E5-94C9-5711-3915-81737D730983}"/>
                </a:ext>
              </a:extLst>
            </p:cNvPr>
            <p:cNvPicPr>
              <a:picLocks noChangeAspect="1"/>
            </p:cNvPicPr>
            <p:nvPr/>
          </p:nvPicPr>
          <p:blipFill rotWithShape="1">
            <a:blip r:embed="rId6"/>
            <a:srcRect l="25866" r="26366"/>
            <a:stretch/>
          </p:blipFill>
          <p:spPr>
            <a:xfrm>
              <a:off x="6213270" y="1199923"/>
              <a:ext cx="2692192" cy="2695312"/>
            </a:xfrm>
            <a:prstGeom prst="rect">
              <a:avLst/>
            </a:prstGeom>
          </p:spPr>
        </p:pic>
        <p:pic>
          <p:nvPicPr>
            <p:cNvPr id="9" name="Picture 8">
              <a:extLst>
                <a:ext uri="{FF2B5EF4-FFF2-40B4-BE49-F238E27FC236}">
                  <a16:creationId xmlns:a16="http://schemas.microsoft.com/office/drawing/2014/main" id="{5B06E7A2-0619-28D2-C4FD-B2268AB7E971}"/>
                </a:ext>
              </a:extLst>
            </p:cNvPr>
            <p:cNvPicPr>
              <a:picLocks noChangeAspect="1"/>
            </p:cNvPicPr>
            <p:nvPr/>
          </p:nvPicPr>
          <p:blipFill rotWithShape="1">
            <a:blip r:embed="rId7"/>
            <a:srcRect l="26320" r="25536"/>
            <a:stretch/>
          </p:blipFill>
          <p:spPr>
            <a:xfrm>
              <a:off x="6213270" y="3894867"/>
              <a:ext cx="2713382" cy="2695312"/>
            </a:xfrm>
            <a:prstGeom prst="rect">
              <a:avLst/>
            </a:prstGeom>
          </p:spPr>
        </p:pic>
        <p:pic>
          <p:nvPicPr>
            <p:cNvPr id="11" name="Picture 10">
              <a:extLst>
                <a:ext uri="{FF2B5EF4-FFF2-40B4-BE49-F238E27FC236}">
                  <a16:creationId xmlns:a16="http://schemas.microsoft.com/office/drawing/2014/main" id="{35E43ECA-EECA-A650-8F90-6E18D898FE5F}"/>
                </a:ext>
              </a:extLst>
            </p:cNvPr>
            <p:cNvPicPr>
              <a:picLocks noChangeAspect="1"/>
            </p:cNvPicPr>
            <p:nvPr/>
          </p:nvPicPr>
          <p:blipFill rotWithShape="1">
            <a:blip r:embed="rId8"/>
            <a:srcRect l="25873" r="26352"/>
            <a:stretch/>
          </p:blipFill>
          <p:spPr>
            <a:xfrm>
              <a:off x="8905462" y="1199923"/>
              <a:ext cx="2663686" cy="2694944"/>
            </a:xfrm>
            <a:prstGeom prst="rect">
              <a:avLst/>
            </a:prstGeom>
          </p:spPr>
        </p:pic>
        <p:pic>
          <p:nvPicPr>
            <p:cNvPr id="13" name="Picture 12">
              <a:extLst>
                <a:ext uri="{FF2B5EF4-FFF2-40B4-BE49-F238E27FC236}">
                  <a16:creationId xmlns:a16="http://schemas.microsoft.com/office/drawing/2014/main" id="{4D4C0C7C-C2BA-D95F-F78D-A22228F06A79}"/>
                </a:ext>
              </a:extLst>
            </p:cNvPr>
            <p:cNvPicPr>
              <a:picLocks noChangeAspect="1"/>
            </p:cNvPicPr>
            <p:nvPr/>
          </p:nvPicPr>
          <p:blipFill rotWithShape="1">
            <a:blip r:embed="rId9"/>
            <a:srcRect l="25975" r="25866"/>
            <a:stretch/>
          </p:blipFill>
          <p:spPr>
            <a:xfrm>
              <a:off x="8905462" y="3894867"/>
              <a:ext cx="2663686" cy="2695312"/>
            </a:xfrm>
            <a:prstGeom prst="rect">
              <a:avLst/>
            </a:prstGeom>
          </p:spPr>
        </p:pic>
      </p:grpSp>
      <p:sp>
        <p:nvSpPr>
          <p:cNvPr id="14" name="TextBox 13">
            <a:extLst>
              <a:ext uri="{FF2B5EF4-FFF2-40B4-BE49-F238E27FC236}">
                <a16:creationId xmlns:a16="http://schemas.microsoft.com/office/drawing/2014/main" id="{63934FBA-D070-11FA-98E9-1CD66949BBCB}"/>
              </a:ext>
            </a:extLst>
          </p:cNvPr>
          <p:cNvSpPr txBox="1"/>
          <p:nvPr/>
        </p:nvSpPr>
        <p:spPr>
          <a:xfrm>
            <a:off x="7772400" y="79513"/>
            <a:ext cx="4234070" cy="1384995"/>
          </a:xfrm>
          <a:prstGeom prst="rect">
            <a:avLst/>
          </a:prstGeom>
          <a:noFill/>
        </p:spPr>
        <p:txBody>
          <a:bodyPr wrap="square" rtlCol="0">
            <a:spAutoFit/>
          </a:bodyPr>
          <a:lstStyle/>
          <a:p>
            <a:pPr marL="742950" lvl="1" indent="-285750">
              <a:buFont typeface="Arial" panose="020B0604020202020204" pitchFamily="34" charset="0"/>
              <a:buChar char="•"/>
            </a:pPr>
            <a:r>
              <a:rPr lang="en-GB" sz="1100" dirty="0">
                <a:solidFill>
                  <a:srgbClr val="FF0000"/>
                </a:solidFill>
              </a:rPr>
              <a:t>Mouse Anti-Human Collagen type IV, Alexa Fluor 647</a:t>
            </a:r>
          </a:p>
          <a:p>
            <a:pPr marL="742950" lvl="1" indent="-285750">
              <a:buFont typeface="Arial" panose="020B0604020202020204" pitchFamily="34" charset="0"/>
              <a:buChar char="•"/>
            </a:pPr>
            <a:r>
              <a:rPr lang="en-GB" sz="1100" dirty="0">
                <a:solidFill>
                  <a:srgbClr val="00B050"/>
                </a:solidFill>
              </a:rPr>
              <a:t>Mouse Anti-Human Fibronectin, Fluor 488</a:t>
            </a:r>
          </a:p>
          <a:p>
            <a:pPr marL="742950" lvl="1" indent="-285750">
              <a:buFont typeface="Arial" panose="020B0604020202020204" pitchFamily="34" charset="0"/>
              <a:buChar char="•"/>
            </a:pPr>
            <a:r>
              <a:rPr lang="en-GB" sz="1100" dirty="0">
                <a:solidFill>
                  <a:srgbClr val="FFC000"/>
                </a:solidFill>
              </a:rPr>
              <a:t>Rabbit Anti-Human Laminin Goat Anti-Rabbit Alexa Fluor 568</a:t>
            </a:r>
          </a:p>
          <a:p>
            <a:pPr marL="742950" lvl="1" indent="-285750">
              <a:buFont typeface="Arial" panose="020B0604020202020204" pitchFamily="34" charset="0"/>
              <a:buChar char="•"/>
            </a:pPr>
            <a:r>
              <a:rPr lang="en-GB" sz="1100" dirty="0">
                <a:solidFill>
                  <a:srgbClr val="0070C0"/>
                </a:solidFill>
              </a:rPr>
              <a:t>Hoechst nuclear stain</a:t>
            </a:r>
          </a:p>
          <a:p>
            <a:endParaRPr lang="en-GB" dirty="0"/>
          </a:p>
        </p:txBody>
      </p:sp>
      <p:pic>
        <p:nvPicPr>
          <p:cNvPr id="10" name="Audio 9">
            <a:hlinkClick r:id="" action="ppaction://media"/>
            <a:extLst>
              <a:ext uri="{FF2B5EF4-FFF2-40B4-BE49-F238E27FC236}">
                <a16:creationId xmlns:a16="http://schemas.microsoft.com/office/drawing/2014/main" id="{0CB9F373-DAC0-2616-A0DC-0AE5E1FC583F}"/>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96704482"/>
      </p:ext>
    </p:extLst>
  </p:cSld>
  <p:clrMapOvr>
    <a:masterClrMapping/>
  </p:clrMapOvr>
  <mc:AlternateContent xmlns:mc="http://schemas.openxmlformats.org/markup-compatibility/2006">
    <mc:Choice xmlns:p14="http://schemas.microsoft.com/office/powerpoint/2010/main" Requires="p14">
      <p:transition spd="med" p14:dur="700" advTm="71656">
        <p:fade/>
      </p:transition>
    </mc:Choice>
    <mc:Fallback>
      <p:transition spd="med" advTm="7165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extLst>
    <p:ext uri="{3A86A75C-4F4B-4683-9AE1-C65F6400EC91}">
      <p14:laserTraceLst xmlns:p14="http://schemas.microsoft.com/office/powerpoint/2010/main">
        <p14:tracePtLst>
          <p14:tracePt t="1525" x="4129088" y="4557713"/>
          <p14:tracePt t="1533" x="4078288" y="4583113"/>
          <p14:tracePt t="1549" x="3943350" y="4633913"/>
          <p14:tracePt t="1565" x="3835400" y="4659313"/>
          <p14:tracePt t="1582" x="3759200" y="4659313"/>
          <p14:tracePt t="1583" x="3741738" y="4659313"/>
          <p14:tracePt t="1599" x="3708400" y="4649788"/>
          <p14:tracePt t="1616" x="3667125" y="4633913"/>
          <p14:tracePt t="1632" x="3641725" y="4532313"/>
          <p14:tracePt t="1633" x="3641725" y="4473575"/>
          <p14:tracePt t="1649" x="3659188" y="4373563"/>
          <p14:tracePt t="1666" x="3700463" y="4281488"/>
          <p14:tracePt t="1667" x="3717925" y="4256088"/>
          <p14:tracePt t="1682" x="3741738" y="4213225"/>
          <p14:tracePt t="1683" x="3776663" y="4179888"/>
          <p14:tracePt t="1699" x="3851275" y="4095750"/>
          <p14:tracePt t="1716" x="3968750" y="3995738"/>
          <p14:tracePt t="1732" x="4011613" y="3944938"/>
          <p14:tracePt t="1750" x="4060825" y="3911600"/>
          <p14:tracePt t="1765" x="4103688" y="3878263"/>
          <p14:tracePt t="1782" x="4137025" y="3860800"/>
          <p14:tracePt t="1799" x="4144963" y="3852863"/>
          <p14:tracePt t="1816" x="4152900" y="3852863"/>
          <p14:tracePt t="2300" x="4203700" y="3811588"/>
          <p14:tracePt t="2307" x="4305300" y="3735388"/>
          <p14:tracePt t="2314" x="4405313" y="3659188"/>
          <p14:tracePt t="2332" x="4632325" y="3475038"/>
          <p14:tracePt t="2349" x="5051425" y="3140075"/>
          <p14:tracePt t="2365" x="5286375" y="2938463"/>
          <p14:tracePt t="2383" x="5454650" y="2778125"/>
          <p14:tracePt t="2399" x="5672138" y="2601913"/>
          <p14:tracePt t="2416" x="5756275" y="2517775"/>
          <p14:tracePt t="2433" x="5797550" y="2492375"/>
          <p14:tracePt t="2448" x="5807075" y="2476500"/>
          <p14:tracePt t="2499" x="5807075" y="2468563"/>
          <p14:tracePt t="2548" x="5807075" y="2459038"/>
          <p14:tracePt t="2562" x="5807075" y="2451100"/>
          <p14:tracePt t="2570" x="5797550" y="2443163"/>
          <p14:tracePt t="2582" x="5756275" y="2425700"/>
          <p14:tracePt t="2599" x="5680075" y="2400300"/>
          <p14:tracePt t="2617" x="5638800" y="2384425"/>
          <p14:tracePt t="2631" x="5613400" y="2374900"/>
          <p14:tracePt t="2632" x="5605463" y="2359025"/>
          <p14:tracePt t="2648" x="5588000" y="2351088"/>
          <p14:tracePt t="2649" x="5580063" y="2341563"/>
          <p14:tracePt t="2664" x="5554663" y="2325688"/>
          <p14:tracePt t="2682" x="5521325" y="2292350"/>
          <p14:tracePt t="2683" x="5487988" y="2257425"/>
          <p14:tracePt t="2698" x="5454650" y="2208213"/>
          <p14:tracePt t="2699" x="5403850" y="2149475"/>
          <p14:tracePt t="2714" x="5268913" y="2014538"/>
          <p14:tracePt t="2733" x="5010150" y="1804988"/>
          <p14:tracePt t="2748" x="4933950" y="1738313"/>
          <p14:tracePt t="2748" x="4867275" y="1687513"/>
          <p14:tracePt t="2764" x="4749800" y="1611313"/>
          <p14:tracePt t="2782" x="4622800" y="1544638"/>
          <p14:tracePt t="2797" x="4540250" y="1519238"/>
          <p14:tracePt t="2814" x="4413250" y="1501775"/>
          <p14:tracePt t="2832" x="4211638" y="1501775"/>
          <p14:tracePt t="2847" x="4052888" y="1519238"/>
          <p14:tracePt t="2865" x="3935413" y="1536700"/>
          <p14:tracePt t="2882" x="3800475" y="1544638"/>
          <p14:tracePt t="2898" x="3725863" y="1544638"/>
          <p14:tracePt t="2917" x="3616325" y="1544638"/>
          <p14:tracePt t="2932" x="3549650" y="1544638"/>
          <p14:tracePt t="2947" x="3465513" y="1527175"/>
          <p14:tracePt t="2966" x="3365500" y="1519238"/>
          <p14:tracePt t="2967" x="3314700" y="1493838"/>
          <p14:tracePt t="2981" x="3213100" y="1485900"/>
          <p14:tracePt t="2997" x="3105150" y="1468438"/>
          <p14:tracePt t="3016" x="2995613" y="1452563"/>
          <p14:tracePt t="3031" x="2819400" y="1427163"/>
          <p14:tracePt t="3047" x="2752725" y="1419225"/>
          <p14:tracePt t="3064" x="2693988" y="1419225"/>
          <p14:tracePt t="3082" x="2584450" y="1401763"/>
          <p14:tracePt t="3097" x="2517775" y="1384300"/>
          <p14:tracePt t="3115" x="2459038" y="1368425"/>
          <p14:tracePt t="3133" x="2408238" y="1368425"/>
          <p14:tracePt t="3147" x="2374900" y="1368425"/>
          <p14:tracePt t="3164" x="2341563" y="1368425"/>
          <p14:tracePt t="3181" x="2298700" y="1393825"/>
          <p14:tracePt t="3197" x="2257425" y="1409700"/>
          <p14:tracePt t="3216" x="2190750" y="1452563"/>
          <p14:tracePt t="3231" x="2132013" y="1519238"/>
          <p14:tracePt t="3247" x="2055813" y="1644650"/>
          <p14:tracePt t="3264" x="2005013" y="1779588"/>
          <p14:tracePt t="3281" x="1912938" y="2055813"/>
          <p14:tracePt t="3297" x="1862138" y="2292350"/>
          <p14:tracePt t="3317" x="1744663" y="2786063"/>
          <p14:tracePt t="3331" x="1703388" y="3097213"/>
          <p14:tracePt t="3348" x="1677988" y="3459163"/>
          <p14:tracePt t="3364" x="1644650" y="3776663"/>
          <p14:tracePt t="3380" x="1619250" y="4389438"/>
          <p14:tracePt t="3397" x="1603375" y="4818063"/>
          <p14:tracePt t="3414" x="1603375" y="5178425"/>
          <p14:tracePt t="3417" x="1603375" y="5295900"/>
          <p14:tracePt t="3431" x="1611313" y="5507038"/>
          <p14:tracePt t="3447" x="1644650" y="5624513"/>
          <p14:tracePt t="3464" x="1652588" y="5683250"/>
          <p14:tracePt t="3465" x="1652588" y="5699125"/>
          <p14:tracePt t="3481" x="1652588" y="5716588"/>
          <p14:tracePt t="4985" x="1728788" y="5724525"/>
          <p14:tracePt t="4992" x="1828800" y="5732463"/>
          <p14:tracePt t="4999" x="1955800" y="5741988"/>
          <p14:tracePt t="5013" x="2249488" y="5741988"/>
          <p14:tracePt t="5029" x="2551113" y="5716588"/>
          <p14:tracePt t="5046" x="2919413" y="5665788"/>
          <p14:tracePt t="5063" x="3406775" y="5540375"/>
          <p14:tracePt t="5079" x="3641725" y="5448300"/>
          <p14:tracePt t="5096" x="3792538" y="5356225"/>
          <p14:tracePt t="5113" x="3968750" y="5154613"/>
          <p14:tracePt t="5129" x="4019550" y="4968875"/>
          <p14:tracePt t="5147" x="4027488" y="4733925"/>
          <p14:tracePt t="5148" x="3986213" y="4583113"/>
          <p14:tracePt t="5162" x="3927475" y="4448175"/>
          <p14:tracePt t="5163" x="3868738" y="4330700"/>
          <p14:tracePt t="5179" x="3784600" y="4130675"/>
          <p14:tracePt t="5195" x="3692525" y="3970338"/>
          <p14:tracePt t="5212" x="3575050" y="3760788"/>
          <p14:tracePt t="5213" x="3524250" y="3684588"/>
          <p14:tracePt t="5229" x="3373438" y="3459163"/>
          <p14:tracePt t="5246" x="3271838" y="3324225"/>
          <p14:tracePt t="5247" x="3222625" y="3265488"/>
          <p14:tracePt t="5262" x="3189288" y="3232150"/>
          <p14:tracePt t="5263" x="3138488" y="3198813"/>
          <p14:tracePt t="5279" x="3054350" y="3148013"/>
          <p14:tracePt t="5297" x="2936875" y="3130550"/>
          <p14:tracePt t="5312" x="2860675" y="3140075"/>
          <p14:tracePt t="5329" x="2786063" y="3206750"/>
          <p14:tracePt t="5347" x="2643188" y="3398838"/>
          <p14:tracePt t="5362" x="2584450" y="3500438"/>
          <p14:tracePt t="5379" x="2543175" y="3625850"/>
          <p14:tracePt t="5397" x="2500313" y="3835400"/>
          <p14:tracePt t="5412" x="2500313" y="3929063"/>
          <p14:tracePt t="5429" x="2500313" y="3987800"/>
          <p14:tracePt t="5446" x="2584450" y="4095750"/>
          <p14:tracePt t="5462" x="2701925" y="4164013"/>
          <p14:tracePt t="5478" x="2836863" y="4205288"/>
          <p14:tracePt t="5496" x="3105150" y="4213225"/>
          <p14:tracePt t="5512" x="3355975" y="4189413"/>
          <p14:tracePt t="5528" x="3608388" y="4130675"/>
          <p14:tracePt t="5545" x="3792538" y="4095750"/>
          <p14:tracePt t="5546" x="3876675" y="4062413"/>
          <p14:tracePt t="5562" x="3976688" y="4037013"/>
          <p14:tracePt t="5578" x="4011613" y="4029075"/>
          <p14:tracePt t="11129" x="4111625" y="3978275"/>
          <p14:tracePt t="11136" x="4229100" y="3944938"/>
          <p14:tracePt t="11143" x="4371975" y="3919538"/>
          <p14:tracePt t="11157" x="4665663" y="3878263"/>
          <p14:tracePt t="11174" x="4883150" y="3844925"/>
          <p14:tracePt t="11191" x="5084763" y="3819525"/>
          <p14:tracePt t="11207" x="5278438" y="3811588"/>
          <p14:tracePt t="11208" x="5403850" y="3802063"/>
          <p14:tracePt t="11223" x="5588000" y="3802063"/>
          <p14:tracePt t="11240" x="5797550" y="3802063"/>
          <p14:tracePt t="11257" x="5991225" y="3827463"/>
          <p14:tracePt t="11257" x="6042025" y="3844925"/>
          <p14:tracePt t="11273" x="6108700" y="3878263"/>
          <p14:tracePt t="11290" x="6124575" y="3878263"/>
          <p14:tracePt t="11832" x="6251575" y="3919538"/>
          <p14:tracePt t="11839" x="6527800" y="4003675"/>
          <p14:tracePt t="11846" x="6729413" y="4071938"/>
          <p14:tracePt t="11856" x="7064375" y="4205288"/>
          <p14:tracePt t="11873" x="7669213" y="4524375"/>
          <p14:tracePt t="11889" x="8307388" y="4860925"/>
          <p14:tracePt t="11890" x="8567738" y="5037138"/>
          <p14:tracePt t="11906" x="9145588" y="5389563"/>
          <p14:tracePt t="11923" x="9590088" y="5649913"/>
          <p14:tracePt t="11939" x="9926638" y="5808663"/>
          <p14:tracePt t="11957" x="9967913" y="5826125"/>
          <p14:tracePt t="12152" x="10110788" y="5867400"/>
          <p14:tracePt t="12159" x="10253663" y="5892800"/>
          <p14:tracePt t="12166" x="10421938" y="5959475"/>
          <p14:tracePt t="12189" x="10756900" y="6043613"/>
          <p14:tracePt t="12206" x="10907713" y="6061075"/>
          <p14:tracePt t="12222" x="11050588" y="6061075"/>
          <p14:tracePt t="12239" x="11109325" y="6043613"/>
          <p14:tracePt t="12256" x="11152188" y="6010275"/>
          <p14:tracePt t="12273" x="11244263" y="5900738"/>
          <p14:tracePt t="12289" x="11318875" y="5791200"/>
          <p14:tracePt t="12306" x="11395075" y="5581650"/>
          <p14:tracePt t="12323" x="11469688" y="5262563"/>
          <p14:tracePt t="12339" x="11479213" y="5129213"/>
          <p14:tracePt t="12357" x="11479213" y="5070475"/>
          <p14:tracePt t="12372" x="11479213" y="5037138"/>
          <p14:tracePt t="12389" x="11469688" y="5019675"/>
          <p14:tracePt t="12407" x="11403013" y="4927600"/>
          <p14:tracePt t="12422" x="11377613" y="4884738"/>
          <p14:tracePt t="12423" x="11336338" y="4843463"/>
          <p14:tracePt t="12439" x="11252200" y="4759325"/>
          <p14:tracePt t="12457" x="11109325" y="4641850"/>
          <p14:tracePt t="12472" x="11058525" y="4616450"/>
          <p14:tracePt t="12472" x="11009313" y="4583113"/>
          <p14:tracePt t="12488" x="10907713" y="4549775"/>
          <p14:tracePt t="12506" x="10841038" y="4516438"/>
          <p14:tracePt t="12507" x="10807700" y="4506913"/>
          <p14:tracePt t="12522" x="10723563" y="4491038"/>
          <p14:tracePt t="12538" x="10647363" y="4465638"/>
          <p14:tracePt t="12555" x="10588625" y="4448175"/>
          <p14:tracePt t="12572" x="10547350" y="4448175"/>
          <p14:tracePt t="12573" x="10521950" y="4448175"/>
          <p14:tracePt t="12589" x="10471150" y="4448175"/>
          <p14:tracePt t="12606" x="10404475" y="4465638"/>
          <p14:tracePt t="12606" x="10363200" y="4473575"/>
          <p14:tracePt t="12622" x="10329863" y="4483100"/>
          <p14:tracePt t="12622" x="10294938" y="4491038"/>
          <p14:tracePt t="12639" x="10253663" y="4516438"/>
          <p14:tracePt t="12656" x="10186988" y="4549775"/>
          <p14:tracePt t="12672" x="10144125" y="4591050"/>
          <p14:tracePt t="12689" x="10085388" y="4659313"/>
          <p14:tracePt t="12706" x="9993313" y="4759325"/>
          <p14:tracePt t="12722" x="9934575" y="4818063"/>
          <p14:tracePt t="12738" x="9875838" y="4894263"/>
          <p14:tracePt t="12756" x="9791700" y="5027613"/>
          <p14:tracePt t="12772" x="9766300" y="5129213"/>
          <p14:tracePt t="12789" x="9742488" y="5203825"/>
          <p14:tracePt t="12806" x="9725025" y="5346700"/>
          <p14:tracePt t="12822" x="9725025" y="5438775"/>
          <p14:tracePt t="12840" x="9725025" y="5507038"/>
          <p14:tracePt t="12841" x="9725025" y="5522913"/>
          <p14:tracePt t="12856" x="9725025" y="5565775"/>
          <p14:tracePt t="12873" x="9732963" y="5624513"/>
          <p14:tracePt t="12888" x="9758363" y="5716588"/>
          <p14:tracePt t="12905" x="9783763" y="5816600"/>
          <p14:tracePt t="12922" x="9791700" y="5859463"/>
          <p14:tracePt t="12938" x="9801225" y="5892800"/>
          <p14:tracePt t="12956" x="9834563" y="6002338"/>
          <p14:tracePt t="12972" x="9883775" y="6086475"/>
          <p14:tracePt t="12988" x="9918700" y="6186488"/>
          <p14:tracePt t="12989" x="9934575" y="6211888"/>
          <p14:tracePt t="13005" x="9985375" y="6286500"/>
          <p14:tracePt t="13022" x="10052050" y="6370638"/>
          <p14:tracePt t="13038" x="10118725" y="6421438"/>
          <p14:tracePt t="13039" x="10161588" y="6454775"/>
          <p14:tracePt t="13056" x="10253663" y="6488113"/>
          <p14:tracePt t="13072" x="10329863" y="6505575"/>
          <p14:tracePt t="13089" x="10480675" y="6488113"/>
          <p14:tracePt t="13106" x="10588625" y="6454775"/>
          <p14:tracePt t="13123" x="10723563" y="6388100"/>
          <p14:tracePt t="13138" x="10833100" y="6329363"/>
          <p14:tracePt t="13139" x="10891838" y="6296025"/>
          <p14:tracePt t="13156" x="11042650" y="6169025"/>
          <p14:tracePt t="13172" x="11176000" y="6043613"/>
          <p14:tracePt t="13188" x="11344275" y="5859463"/>
          <p14:tracePt t="13206" x="11428413" y="5741988"/>
          <p14:tracePt t="13222" x="11504613" y="5649913"/>
          <p14:tracePt t="13239" x="11528425" y="5607050"/>
          <p14:tracePt t="13256" x="11528425" y="5599113"/>
          <p14:tracePt t="13272" x="11528425" y="5581650"/>
          <p14:tracePt t="13288" x="11528425" y="5532438"/>
          <p14:tracePt t="13304" x="11469688" y="5346700"/>
          <p14:tracePt t="13322" x="11436350" y="5187950"/>
          <p14:tracePt t="13342" x="11387138" y="5053013"/>
          <p14:tracePt t="13354" x="11361738" y="5011738"/>
          <p14:tracePt t="13372" x="11344275" y="4994275"/>
          <p14:tracePt t="13388" x="11336338" y="4986338"/>
          <p14:tracePt t="13389" x="11328400" y="4978400"/>
          <p14:tracePt t="13405" x="11303000" y="4935538"/>
          <p14:tracePt t="13422" x="11244263" y="4826000"/>
          <p14:tracePt t="13423" x="11201400" y="4759325"/>
          <p14:tracePt t="13438" x="11109325" y="4624388"/>
          <p14:tracePt t="13455" x="11025188" y="4516438"/>
          <p14:tracePt t="13472" x="10933113" y="4440238"/>
          <p14:tracePt t="13472" x="10891838" y="4406900"/>
          <p14:tracePt t="13488" x="10782300" y="4356100"/>
          <p14:tracePt t="13506" x="10698163" y="4330700"/>
          <p14:tracePt t="13521" x="10606088" y="4330700"/>
          <p14:tracePt t="13522" x="10572750" y="4330700"/>
          <p14:tracePt t="13538" x="10506075" y="4330700"/>
          <p14:tracePt t="13539" x="10463213" y="4330700"/>
          <p14:tracePt t="13555" x="10345738" y="4356100"/>
          <p14:tracePt t="13558" x="10312400" y="4365625"/>
          <p14:tracePt t="13572" x="10194925" y="4414838"/>
          <p14:tracePt t="13588" x="10153650" y="4440238"/>
          <p14:tracePt t="13588" x="10110788" y="4483100"/>
          <p14:tracePt t="13606" x="9993313" y="4575175"/>
          <p14:tracePt t="13622" x="9901238" y="4667250"/>
          <p14:tracePt t="13623" x="9834563" y="4743450"/>
          <p14:tracePt t="13637" x="9801225" y="4810125"/>
          <p14:tracePt t="13655" x="9707563" y="4994275"/>
          <p14:tracePt t="13673" x="9658350" y="5195888"/>
          <p14:tracePt t="13687" x="9640888" y="5364163"/>
          <p14:tracePt t="13705" x="9640888" y="5456238"/>
          <p14:tracePt t="13722" x="9640888" y="5624513"/>
          <p14:tracePt t="13737" x="9640888" y="5724525"/>
          <p14:tracePt t="13754" x="9640888" y="5800725"/>
          <p14:tracePt t="13772" x="9666288" y="5976938"/>
          <p14:tracePt t="13787" x="9707563" y="6119813"/>
          <p14:tracePt t="13804" x="9766300" y="6253163"/>
          <p14:tracePt t="13821" x="9901238" y="6446838"/>
          <p14:tracePt t="13837" x="10010775" y="6564313"/>
          <p14:tracePt t="13854" x="10118725" y="6648450"/>
          <p14:tracePt t="13871" x="10253663" y="6715125"/>
          <p14:tracePt t="13887" x="10455275" y="6748463"/>
          <p14:tracePt t="13904" x="10598150" y="6732588"/>
          <p14:tracePt t="13921" x="10741025" y="6689725"/>
          <p14:tracePt t="13921" x="10807700" y="6673850"/>
          <p14:tracePt t="13937" x="10899775" y="6623050"/>
          <p14:tracePt t="13954" x="10975975" y="6572250"/>
          <p14:tracePt t="13971" x="11117263" y="6446838"/>
          <p14:tracePt t="13987" x="11234738" y="6303963"/>
          <p14:tracePt t="14004" x="11328400" y="6145213"/>
          <p14:tracePt t="14021" x="11428413" y="5826125"/>
          <p14:tracePt t="14037" x="11453813" y="5649913"/>
          <p14:tracePt t="14054" x="11453813" y="5514975"/>
          <p14:tracePt t="14071" x="11410950" y="5305425"/>
          <p14:tracePt t="14087" x="11377613" y="5170488"/>
          <p14:tracePt t="14104" x="11328400" y="5002213"/>
          <p14:tracePt t="14107" x="11293475" y="4919663"/>
          <p14:tracePt t="14120" x="11234738" y="4759325"/>
          <p14:tracePt t="14137" x="11185525" y="4624388"/>
          <p14:tracePt t="14154" x="11142663" y="4516438"/>
          <p14:tracePt t="14170" x="11042650" y="4381500"/>
          <p14:tracePt t="14187" x="10991850" y="4322763"/>
          <p14:tracePt t="14203" x="10917238" y="4289425"/>
          <p14:tracePt t="14205" x="10874375" y="4248150"/>
          <p14:tracePt t="14220" x="10799763" y="4222750"/>
          <p14:tracePt t="14237" x="10731500" y="4205288"/>
          <p14:tracePt t="14254" x="10664825" y="4189413"/>
          <p14:tracePt t="14270" x="10588625" y="4179888"/>
          <p14:tracePt t="14287" x="10547350" y="4179888"/>
          <p14:tracePt t="14304" x="10514013" y="4179888"/>
          <p14:tracePt t="14304" x="10506075" y="4179888"/>
          <p14:tracePt t="14325" x="10496550" y="4179888"/>
          <p14:tracePt t="14815" x="10320338" y="4222750"/>
          <p14:tracePt t="14823" x="10177463" y="4271963"/>
          <p14:tracePt t="14830" x="9867900" y="4340225"/>
          <p14:tracePt t="14853" x="9413875" y="4389438"/>
          <p14:tracePt t="14870" x="9221788" y="4381500"/>
          <p14:tracePt t="14887" x="9112250" y="4348163"/>
          <p14:tracePt t="14903" x="8978900" y="4289425"/>
          <p14:tracePt t="14920" x="8902700" y="4205288"/>
          <p14:tracePt t="14936" x="8851900" y="4062413"/>
          <p14:tracePt t="14937" x="8843963" y="3987800"/>
          <p14:tracePt t="14953" x="8843963" y="3794125"/>
          <p14:tracePt t="14970" x="8843963" y="3609975"/>
          <p14:tracePt t="14986" x="8851900" y="3482975"/>
          <p14:tracePt t="15003" x="8851900" y="3441700"/>
          <p14:tracePt t="15020" x="8851900" y="3433763"/>
          <p14:tracePt t="15036" x="8851900" y="3424238"/>
          <p14:tracePt t="15064" x="8851900" y="3416300"/>
          <p14:tracePt t="15079" x="8851900" y="3398838"/>
          <p14:tracePt t="15087" x="8836025" y="3390900"/>
          <p14:tracePt t="15103" x="8759825" y="3365500"/>
          <p14:tracePt t="15121" x="8642350" y="3357563"/>
          <p14:tracePt t="15121" x="8601075" y="3357563"/>
          <p14:tracePt t="15136" x="8532813" y="3382963"/>
          <p14:tracePt t="15153" x="8366125" y="3459163"/>
          <p14:tracePt t="15171" x="8156575" y="3559175"/>
          <p14:tracePt t="15186" x="8047038" y="3635375"/>
          <p14:tracePt t="15203" x="7980363" y="3684588"/>
          <p14:tracePt t="15219" x="7970838" y="3694113"/>
          <p14:tracePt t="15505" x="7769225" y="3694113"/>
          <p14:tracePt t="15512" x="7416800" y="3676650"/>
          <p14:tracePt t="15520" x="6997700" y="3635375"/>
          <p14:tracePt t="15536" x="5991225" y="3441700"/>
          <p14:tracePt t="15552" x="4967288" y="3240088"/>
          <p14:tracePt t="15569" x="4002088" y="3038475"/>
          <p14:tracePt t="15586" x="3810000" y="2963863"/>
          <p14:tracePt t="15603" x="3759200" y="2928938"/>
          <p14:tracePt t="15825" x="3717925" y="2979738"/>
          <p14:tracePt t="15832" x="3675063" y="3022600"/>
          <p14:tracePt t="15839" x="3641725" y="3071813"/>
          <p14:tracePt t="15852" x="3608388" y="3105150"/>
          <p14:tracePt t="15854" x="3590925" y="3130550"/>
          <p14:tracePt t="15869" x="3565525" y="3155950"/>
          <p14:tracePt t="15885" x="3557588" y="3163888"/>
          <p14:tracePt t="15902" x="3549650" y="3173413"/>
          <p14:tracePt t="15920" x="3582988" y="3181350"/>
          <p14:tracePt t="15936" x="3843338" y="3173413"/>
          <p14:tracePt t="15952" x="4237038" y="3105150"/>
          <p14:tracePt t="15969" x="4799013" y="2954338"/>
          <p14:tracePt t="15985" x="5160963" y="2786063"/>
          <p14:tracePt t="16002" x="5454650" y="2601913"/>
          <p14:tracePt t="16003" x="5546725" y="2517775"/>
          <p14:tracePt t="16019" x="5738813" y="2392363"/>
          <p14:tracePt t="16036" x="5807075" y="2351088"/>
          <p14:tracePt t="16052" x="5822950" y="2341563"/>
          <p14:tracePt t="16053" x="5832475" y="2341563"/>
          <p14:tracePt t="16266" x="5991225" y="2341563"/>
          <p14:tracePt t="16272" x="6142038" y="2341563"/>
          <p14:tracePt t="16279" x="6402388" y="2325688"/>
          <p14:tracePt t="16302" x="6796088" y="2316163"/>
          <p14:tracePt t="16319" x="6897688" y="2316163"/>
          <p14:tracePt t="16336" x="6931025" y="2316163"/>
          <p14:tracePt t="16379" x="6864350" y="2316163"/>
          <p14:tracePt t="16386" x="6729413" y="2333625"/>
          <p14:tracePt t="16393" x="6535738" y="2341563"/>
          <p14:tracePt t="16403" x="6369050" y="2351088"/>
          <p14:tracePt t="16418" x="5924550" y="2374900"/>
          <p14:tracePt t="16437" x="5186363" y="2400300"/>
          <p14:tracePt t="16452" x="4908550" y="2409825"/>
          <p14:tracePt t="16468" x="4757738" y="2425700"/>
          <p14:tracePt t="16487" x="4648200" y="2425700"/>
          <p14:tracePt t="16502" x="4598988" y="2425700"/>
          <p14:tracePt t="16518" x="4573588" y="2425700"/>
          <p14:tracePt t="16520" x="4564063" y="2425700"/>
          <p14:tracePt t="16536" x="4556125" y="2425700"/>
          <p14:tracePt t="16552" x="4548188" y="2425700"/>
          <p14:tracePt t="16826" x="4648200" y="2417763"/>
          <p14:tracePt t="16834" x="4833938" y="2417763"/>
          <p14:tracePt t="16841" x="5118100" y="2417763"/>
          <p14:tracePt t="16852" x="5395913" y="2417763"/>
          <p14:tracePt t="16868" x="6376988" y="2484438"/>
          <p14:tracePt t="16886" x="6989763" y="2560638"/>
          <p14:tracePt t="16901" x="7534275" y="2619375"/>
          <p14:tracePt t="16918" x="8131175" y="2703513"/>
          <p14:tracePt t="16937" x="8264525" y="2719388"/>
          <p14:tracePt t="16952" x="8307388" y="2727325"/>
          <p14:tracePt t="16968" x="8323263" y="2727325"/>
          <p14:tracePt t="17217" x="8274050" y="2736850"/>
          <p14:tracePt t="17224" x="8189913" y="2752725"/>
          <p14:tracePt t="17235" x="8105775" y="2770188"/>
          <p14:tracePt t="17252" x="7862888" y="2828925"/>
          <p14:tracePt t="17267" x="7694613" y="2854325"/>
          <p14:tracePt t="17287" x="7534275" y="2862263"/>
          <p14:tracePt t="17287" x="7475538" y="2879725"/>
          <p14:tracePt t="17302" x="7367588" y="2887663"/>
          <p14:tracePt t="17317" x="7258050" y="2895600"/>
          <p14:tracePt t="17335" x="7199313" y="2895600"/>
          <p14:tracePt t="17352" x="7165975" y="2895600"/>
          <p14:tracePt t="17636" x="7275513" y="2895600"/>
          <p14:tracePt t="17642" x="7635875" y="2887663"/>
          <p14:tracePt t="17651" x="7929563" y="2887663"/>
          <p14:tracePt t="17667" x="8650288" y="2938463"/>
          <p14:tracePt t="17687" x="9599613" y="3038475"/>
          <p14:tracePt t="17701" x="9967913" y="3063875"/>
          <p14:tracePt t="17717" x="10110788" y="3063875"/>
          <p14:tracePt t="17734" x="10161588" y="3063875"/>
          <p14:tracePt t="17736" x="10169525" y="3063875"/>
          <p14:tracePt t="17756" x="10169525" y="3055938"/>
          <p14:tracePt t="17767" x="10169525" y="3030538"/>
          <p14:tracePt t="17784" x="10144125" y="3005138"/>
          <p14:tracePt t="17977" x="10144125" y="3071813"/>
          <p14:tracePt t="17985" x="10144125" y="3148013"/>
          <p14:tracePt t="17991" x="10161588" y="3214688"/>
          <p14:tracePt t="18000" x="10177463" y="3257550"/>
          <p14:tracePt t="18017" x="10212388" y="3340100"/>
          <p14:tracePt t="18034" x="10287000" y="3390900"/>
          <p14:tracePt t="18036" x="10320338" y="3408363"/>
          <p14:tracePt t="18051" x="10379075" y="3424238"/>
          <p14:tracePt t="18067" x="10404475" y="3424238"/>
          <p14:tracePt t="18084" x="10421938" y="3424238"/>
          <p14:tracePt t="18100" x="10437813" y="3424238"/>
          <p14:tracePt t="18133" x="10447338" y="3408363"/>
          <p14:tracePt t="18141" x="10455275" y="3375025"/>
          <p14:tracePt t="18150" x="10463213" y="3306763"/>
          <p14:tracePt t="18167" x="10480675" y="3063875"/>
          <p14:tracePt t="18168" x="10480675" y="2971800"/>
          <p14:tracePt t="18184" x="10480675" y="2762250"/>
          <p14:tracePt t="18200" x="10471150" y="2576513"/>
          <p14:tracePt t="18217" x="10463213" y="2501900"/>
          <p14:tracePt t="18218" x="10455275" y="2492375"/>
          <p14:tracePt t="18233" x="10455275" y="2484438"/>
          <p14:tracePt t="18250" x="10447338" y="2476500"/>
          <p14:tracePt t="18267" x="10447338" y="2468563"/>
          <p14:tracePt t="18283" x="10429875" y="2535238"/>
          <p14:tracePt t="18300" x="10412413" y="2895600"/>
          <p14:tracePt t="18317" x="10412413" y="3273425"/>
          <p14:tracePt t="18317" x="10412413" y="3475038"/>
          <p14:tracePt t="18333" x="10421938" y="3870325"/>
          <p14:tracePt t="18350" x="10455275" y="4105275"/>
          <p14:tracePt t="18366" x="10471150" y="4322763"/>
          <p14:tracePt t="18383" x="10488613" y="4583113"/>
          <p14:tracePt t="18400" x="10488613" y="4743450"/>
          <p14:tracePt t="18417" x="10437813" y="4919663"/>
          <p14:tracePt t="18433" x="10404475" y="5002213"/>
          <p14:tracePt t="18451" x="10363200" y="5086350"/>
          <p14:tracePt t="18467" x="10271125" y="5178425"/>
          <p14:tracePt t="18483" x="10102850" y="5254625"/>
          <p14:tracePt t="18500" x="9758363" y="5295900"/>
          <p14:tracePt t="18517" x="9002713" y="5313363"/>
          <p14:tracePt t="18533" x="8466138" y="5338763"/>
          <p14:tracePt t="18550" x="8039100" y="5372100"/>
          <p14:tracePt t="18567" x="7761288" y="5397500"/>
          <p14:tracePt t="18583" x="7661275" y="5405438"/>
          <p14:tracePt t="18600" x="7593013" y="5405438"/>
          <p14:tracePt t="18602" x="7569200" y="5405438"/>
          <p14:tracePt t="18617" x="7526338" y="5397500"/>
          <p14:tracePt t="18633" x="7493000" y="5389563"/>
          <p14:tracePt t="18651" x="7485063" y="5389563"/>
          <p14:tracePt t="18652" x="7475538" y="5389563"/>
          <p14:tracePt t="18667" x="7467600" y="5380038"/>
          <p14:tracePt t="18682" x="7467600" y="5330825"/>
          <p14:tracePt t="18701" x="7485063" y="5086350"/>
          <p14:tracePt t="18701" x="7526338" y="4851400"/>
          <p14:tracePt t="18716" x="7543800" y="4667250"/>
          <p14:tracePt t="18717" x="7593013" y="4432300"/>
          <p14:tracePt t="18733" x="7627938" y="3987800"/>
          <p14:tracePt t="18751" x="7651750" y="3659188"/>
          <p14:tracePt t="18751" x="7651750" y="3600450"/>
          <p14:tracePt t="18766" x="7651750" y="3541713"/>
          <p14:tracePt t="18766" x="7651750" y="3533775"/>
          <p14:tracePt t="18783" x="7651750" y="3508375"/>
          <p14:tracePt t="18886" x="7661275" y="3517900"/>
          <p14:tracePt t="18893" x="7677150" y="3551238"/>
          <p14:tracePt t="18900" x="7677150" y="3609975"/>
          <p14:tracePt t="18916" x="7677150" y="3860800"/>
          <p14:tracePt t="18933" x="7669213" y="4322763"/>
          <p14:tracePt t="18949" x="7669213" y="4759325"/>
          <p14:tracePt t="18950" x="7669213" y="5053013"/>
          <p14:tracePt t="18966" x="7694613" y="5389563"/>
          <p14:tracePt t="18984" x="7720013" y="5614988"/>
          <p14:tracePt t="18999" x="7745413" y="5767388"/>
          <p14:tracePt t="19000" x="7753350" y="5791200"/>
          <p14:tracePt t="19016" x="7753350" y="5826125"/>
          <p14:tracePt t="19033" x="7753350" y="5834063"/>
          <p14:tracePt t="19050" x="7753350" y="5849938"/>
          <p14:tracePt t="19066" x="7769225" y="5859463"/>
          <p14:tracePt t="19082" x="7870825" y="5859463"/>
          <p14:tracePt t="19100" x="8356600" y="5791200"/>
          <p14:tracePt t="19116" x="8818563" y="5691188"/>
          <p14:tracePt t="19132" x="9331325" y="5556250"/>
          <p14:tracePt t="19149" x="10059988" y="5405438"/>
          <p14:tracePt t="19166" x="10345738" y="5356225"/>
          <p14:tracePt t="19183" x="10547350" y="5346700"/>
          <p14:tracePt t="19184" x="10598150" y="5346700"/>
          <p14:tracePt t="19199" x="10647363" y="5346700"/>
          <p14:tracePt t="19200" x="10672763" y="5346700"/>
          <p14:tracePt t="19216" x="10690225" y="5346700"/>
          <p14:tracePt t="19233" x="10698163" y="5346700"/>
          <p14:tracePt t="19334" x="10706100" y="5346700"/>
          <p14:tracePt t="19348" x="10715625" y="5346700"/>
          <p14:tracePt t="19356" x="10723563" y="5346700"/>
          <p14:tracePt t="19367" x="10731500" y="5338763"/>
          <p14:tracePt t="19382" x="10774363" y="5305425"/>
          <p14:tracePt t="19383" x="10790238" y="5287963"/>
          <p14:tracePt t="19399" x="10823575" y="5262563"/>
          <p14:tracePt t="19416" x="10848975" y="5229225"/>
          <p14:tracePt t="19433" x="10882313" y="5195888"/>
          <p14:tracePt t="19449" x="10917238" y="5162550"/>
          <p14:tracePt t="19466" x="10950575" y="5070475"/>
          <p14:tracePt t="19483" x="11009313" y="4835525"/>
          <p14:tracePt t="19499" x="11009313" y="4641850"/>
          <p14:tracePt t="19515" x="10983913" y="4448175"/>
          <p14:tracePt t="19532" x="10950575" y="4281488"/>
          <p14:tracePt t="19549" x="10907713" y="4230688"/>
          <p14:tracePt t="19565" x="10866438" y="4179888"/>
          <p14:tracePt t="19584" x="10682288" y="4095750"/>
          <p14:tracePt t="19598" x="10521950" y="4054475"/>
          <p14:tracePt t="19616" x="10363200" y="4037013"/>
          <p14:tracePt t="19632" x="10194925" y="4037013"/>
          <p14:tracePt t="19648" x="10059988" y="4071938"/>
          <p14:tracePt t="19666" x="9959975" y="4095750"/>
          <p14:tracePt t="19668" x="9918700" y="4113213"/>
          <p14:tracePt t="19682" x="9875838" y="4138613"/>
          <p14:tracePt t="19683" x="9842500" y="4154488"/>
          <p14:tracePt t="19698" x="9791700" y="4179888"/>
          <p14:tracePt t="19718" x="9725025" y="4256088"/>
          <p14:tracePt t="19732" x="9683750" y="4306888"/>
          <p14:tracePt t="19733" x="9658350" y="4381500"/>
          <p14:tracePt t="19748" x="9607550" y="4608513"/>
          <p14:tracePt t="19767" x="9590088" y="4910138"/>
          <p14:tracePt t="19782" x="9582150" y="5002213"/>
          <p14:tracePt t="19783" x="9582150" y="5086350"/>
          <p14:tracePt t="19798" x="9566275" y="5237163"/>
          <p14:tracePt t="19816" x="9548813" y="5397500"/>
          <p14:tracePt t="19832" x="9523413" y="5464175"/>
          <p14:tracePt t="19833" x="9523413" y="5507038"/>
          <p14:tracePt t="19848" x="9523413" y="5607050"/>
          <p14:tracePt t="19866" x="9523413" y="5767388"/>
          <p14:tracePt t="19882" x="9540875" y="5849938"/>
          <p14:tracePt t="19898" x="9574213" y="5918200"/>
          <p14:tracePt t="19915" x="9640888" y="5992813"/>
          <p14:tracePt t="19916" x="9691688" y="6027738"/>
          <p14:tracePt t="19931" x="9775825" y="6076950"/>
          <p14:tracePt t="19948" x="9859963" y="6102350"/>
          <p14:tracePt t="19965" x="9977438" y="6127750"/>
          <p14:tracePt t="19966" x="10044113" y="6127750"/>
          <p14:tracePt t="19982" x="10161588" y="6127750"/>
          <p14:tracePt t="19998" x="10271125" y="6110288"/>
          <p14:tracePt t="20016" x="10404475" y="6094413"/>
          <p14:tracePt t="20016" x="10471150" y="6069013"/>
          <p14:tracePt t="20032" x="10580688" y="6027738"/>
          <p14:tracePt t="20048" x="10682288" y="5959475"/>
          <p14:tracePt t="20065" x="10790238" y="5892800"/>
          <p14:tracePt t="20082" x="10899775" y="5808663"/>
          <p14:tracePt t="20098" x="10983913" y="5716588"/>
          <p14:tracePt t="20115" x="11068050" y="5614988"/>
          <p14:tracePt t="20131" x="11168063" y="5438775"/>
          <p14:tracePt t="20148" x="11226800" y="5321300"/>
          <p14:tracePt t="20165" x="11285538" y="5195888"/>
          <p14:tracePt t="20182" x="11328400" y="4978400"/>
          <p14:tracePt t="20198" x="11328400" y="4784725"/>
          <p14:tracePt t="20215" x="11285538" y="4557713"/>
          <p14:tracePt t="20216" x="11234738" y="4440238"/>
          <p14:tracePt t="20231" x="11152188" y="4238625"/>
          <p14:tracePt t="20249" x="11093450" y="4130675"/>
          <p14:tracePt t="20265" x="11042650" y="4054475"/>
          <p14:tracePt t="20265" x="11017250" y="4021138"/>
          <p14:tracePt t="20281" x="10941050" y="3952875"/>
          <p14:tracePt t="20298" x="10858500" y="3886200"/>
          <p14:tracePt t="20315" x="10731500" y="3794125"/>
          <p14:tracePt t="20331" x="10647363" y="3735388"/>
          <p14:tracePt t="20348" x="10572750" y="3676650"/>
          <p14:tracePt t="20350" x="10521950" y="3659188"/>
          <p14:tracePt t="20365" x="10437813" y="3635375"/>
          <p14:tracePt t="20381" x="10353675" y="3635375"/>
          <p14:tracePt t="20398" x="10287000" y="3635375"/>
          <p14:tracePt t="20415" x="10169525" y="3676650"/>
          <p14:tracePt t="20432" x="10077450" y="3743325"/>
          <p14:tracePt t="20448" x="9942513" y="3937000"/>
          <p14:tracePt t="20466" x="9867900" y="4087813"/>
          <p14:tracePt t="20484" x="9791700" y="4264025"/>
          <p14:tracePt t="20484" x="9766300" y="4340225"/>
          <p14:tracePt t="20498" x="9742488" y="4414838"/>
          <p14:tracePt t="20499" x="9707563" y="4473575"/>
          <p14:tracePt t="20516" x="9658350" y="4583113"/>
          <p14:tracePt t="20532" x="9599613" y="4675188"/>
          <p14:tracePt t="20548" x="9523413" y="4818063"/>
          <p14:tracePt t="20567" x="9482138" y="4902200"/>
          <p14:tracePt t="20581" x="9439275" y="5019675"/>
          <p14:tracePt t="20598" x="9423400" y="5162550"/>
          <p14:tracePt t="20615" x="9423400" y="5246688"/>
          <p14:tracePt t="20632" x="9439275" y="5356225"/>
          <p14:tracePt t="20633" x="9456738" y="5422900"/>
          <p14:tracePt t="20648" x="9498013" y="5522913"/>
          <p14:tracePt t="20664" x="9556750" y="5614988"/>
          <p14:tracePt t="20682" x="9640888" y="5716588"/>
          <p14:tracePt t="20698" x="9783763" y="5834063"/>
          <p14:tracePt t="20714" x="9901238" y="5934075"/>
          <p14:tracePt t="20732" x="10026650" y="6027738"/>
          <p14:tracePt t="20733" x="10102850" y="6051550"/>
          <p14:tracePt t="20748" x="10153650" y="6076950"/>
          <p14:tracePt t="20748" x="10212388" y="6086475"/>
          <p14:tracePt t="20764" x="10294938" y="6102350"/>
          <p14:tracePt t="20781" x="10412413" y="6110288"/>
          <p14:tracePt t="20782" x="10471150" y="6110288"/>
          <p14:tracePt t="20798" x="10539413" y="6110288"/>
          <p14:tracePt t="20799" x="10588625" y="6102350"/>
          <p14:tracePt t="20816" x="10690225" y="6051550"/>
          <p14:tracePt t="20832" x="10899775" y="5908675"/>
          <p14:tracePt t="20847" x="10966450" y="5867400"/>
          <p14:tracePt t="20865" x="11160125" y="5708650"/>
          <p14:tracePt t="20882" x="11352213" y="5497513"/>
          <p14:tracePt t="20897" x="11453813" y="5346700"/>
          <p14:tracePt t="20916" x="11504613" y="5213350"/>
          <p14:tracePt t="20931" x="11520488" y="4986338"/>
          <p14:tracePt t="20947" x="11445875" y="4784725"/>
          <p14:tracePt t="20965" x="11234738" y="4424363"/>
          <p14:tracePt t="20981" x="10664825" y="3794125"/>
          <p14:tracePt t="20997" x="10202863" y="3416300"/>
          <p14:tracePt t="21016" x="9758363" y="3206750"/>
          <p14:tracePt t="21032" x="9096375" y="3055938"/>
          <p14:tracePt t="21047" x="8575675" y="3081338"/>
          <p14:tracePt t="21064" x="7962900" y="3214688"/>
          <p14:tracePt t="21082" x="7158038" y="3500438"/>
          <p14:tracePt t="21097" x="6653213" y="3768725"/>
          <p14:tracePt t="21114" x="6435725" y="3911600"/>
          <p14:tracePt t="21115" x="6394450" y="3937000"/>
          <p14:tracePt t="21131" x="6376988" y="3952875"/>
          <p14:tracePt t="21395" x="6578600" y="4121150"/>
          <p14:tracePt t="21400" x="6788150" y="4306888"/>
          <p14:tracePt t="21414" x="7165975" y="4506913"/>
          <p14:tracePt t="21414" x="7358063" y="4624388"/>
          <p14:tracePt t="21430" x="7921625" y="4902200"/>
          <p14:tracePt t="21447" x="8348663" y="4978400"/>
          <p14:tracePt t="21464" x="8718550" y="4994275"/>
          <p14:tracePt t="21465" x="8920163" y="4935538"/>
          <p14:tracePt t="21480" x="9213850" y="4851400"/>
          <p14:tracePt t="21497" x="9439275" y="4733925"/>
          <p14:tracePt t="21514" x="9590088" y="4659313"/>
          <p14:tracePt t="21531" x="9640888" y="4616450"/>
          <p14:tracePt t="21547" x="9674225" y="4583113"/>
          <p14:tracePt t="21564" x="9750425" y="4465638"/>
          <p14:tracePt t="21580" x="9775825" y="4356100"/>
          <p14:tracePt t="21597" x="9750425" y="4281488"/>
          <p14:tracePt t="21615" x="9625013" y="4230688"/>
          <p14:tracePt t="21630" x="9464675" y="4289425"/>
          <p14:tracePt t="21647" x="9280525" y="4473575"/>
          <p14:tracePt t="21666" x="9096375" y="4818063"/>
          <p14:tracePt t="21681" x="9078913" y="5002213"/>
          <p14:tracePt t="21697" x="9120188" y="5170488"/>
          <p14:tracePt t="21713" x="9221788" y="5338763"/>
          <p14:tracePt t="21715" x="9280525" y="5405438"/>
          <p14:tracePt t="21730" x="9439275" y="5540375"/>
          <p14:tracePt t="21747" x="9590088" y="5614988"/>
          <p14:tracePt t="21764" x="9725025" y="5640388"/>
          <p14:tracePt t="21765" x="9783763" y="5640388"/>
          <p14:tracePt t="21780" x="9842500" y="5607050"/>
          <p14:tracePt t="21796" x="9867900" y="5599113"/>
          <p14:tracePt t="21990" x="9985375" y="5624513"/>
          <p14:tracePt t="21997" x="10169525" y="5665788"/>
          <p14:tracePt t="22005" x="10294938" y="5699125"/>
          <p14:tracePt t="22013" x="10471150" y="5724525"/>
          <p14:tracePt t="22031" x="10631488" y="5741988"/>
          <p14:tracePt t="22033" x="10706100" y="5741988"/>
          <p14:tracePt t="22047" x="10782300" y="5741988"/>
          <p14:tracePt t="22063" x="10815638" y="5741988"/>
          <p14:tracePt t="22083" x="10823575" y="5741988"/>
          <p14:tracePt t="24839" x="10741025" y="5732463"/>
          <p14:tracePt t="24846" x="10647363" y="5708650"/>
          <p14:tracePt t="24854" x="10463213" y="5649913"/>
          <p14:tracePt t="24877" x="9590088" y="5397500"/>
          <p14:tracePt t="24894" x="8836025" y="5178425"/>
          <p14:tracePt t="24910" x="7962900" y="4960938"/>
          <p14:tracePt t="24911" x="7534275" y="4843463"/>
          <p14:tracePt t="24927" x="6805613" y="4659313"/>
          <p14:tracePt t="24943" x="6335713" y="4524375"/>
          <p14:tracePt t="24960" x="5932488" y="4373563"/>
          <p14:tracePt t="24977" x="5856288" y="4340225"/>
          <p14:tracePt t="24994" x="5840413" y="4340225"/>
          <p14:tracePt t="25222" x="5554663" y="4297363"/>
          <p14:tracePt t="25229" x="5202238" y="4271963"/>
          <p14:tracePt t="25237" x="4816475" y="4248150"/>
          <p14:tracePt t="25260" x="3792538" y="4222750"/>
          <p14:tracePt t="25277" x="3314700" y="4205288"/>
          <p14:tracePt t="25294" x="2844800" y="4179888"/>
          <p14:tracePt t="25311" x="2701925" y="4154488"/>
          <p14:tracePt t="25327" x="2592388" y="4130675"/>
          <p14:tracePt t="25344" x="2500313" y="4095750"/>
          <p14:tracePt t="25345" x="2466975" y="4071938"/>
          <p14:tracePt t="25361" x="2390775" y="4029075"/>
          <p14:tracePt t="25377" x="2324100" y="3978275"/>
          <p14:tracePt t="25394" x="2249488" y="3903663"/>
          <p14:tracePt t="25410" x="2198688" y="3852863"/>
          <p14:tracePt t="25427" x="2165350" y="3811588"/>
          <p14:tracePt t="25428" x="2132013" y="3786188"/>
          <p14:tracePt t="25444" x="2106613" y="3768725"/>
          <p14:tracePt t="25445" x="2073275" y="3735388"/>
          <p14:tracePt t="25460" x="2030413" y="3694113"/>
          <p14:tracePt t="25477" x="1979613" y="3635375"/>
          <p14:tracePt t="25478" x="1946275" y="3609975"/>
          <p14:tracePt t="25493" x="1930400" y="3584575"/>
          <p14:tracePt t="25494" x="1905000" y="3559175"/>
          <p14:tracePt t="25510" x="1871663" y="3525838"/>
          <p14:tracePt t="25527" x="1828800" y="3492500"/>
          <p14:tracePt t="25528" x="1820863" y="3475038"/>
          <p14:tracePt t="25543" x="1795463" y="3467100"/>
          <p14:tracePt t="25544" x="1779588" y="3449638"/>
          <p14:tracePt t="25560" x="1744663" y="3441700"/>
          <p14:tracePt t="25577" x="1720850" y="3424238"/>
          <p14:tracePt t="25577" x="1711325" y="3424238"/>
          <p14:tracePt t="25593" x="1703388" y="3416300"/>
          <p14:tracePt t="25611" x="1695450" y="3416300"/>
          <p14:tracePt t="25627" x="1677988" y="3408363"/>
          <p14:tracePt t="25643" x="1677988" y="3382963"/>
          <p14:tracePt t="25660" x="1720850" y="3306763"/>
          <p14:tracePt t="25676" x="1879600" y="3105150"/>
          <p14:tracePt t="25677" x="2038350" y="2954338"/>
          <p14:tracePt t="25693" x="2374900" y="2703513"/>
          <p14:tracePt t="25711" x="2801938" y="2433638"/>
          <p14:tracePt t="25726" x="3263900" y="2190750"/>
          <p14:tracePt t="25727" x="3473450" y="2114550"/>
          <p14:tracePt t="25743" x="3767138" y="2014538"/>
          <p14:tracePt t="25761" x="3917950" y="1981200"/>
          <p14:tracePt t="25763" x="3960813" y="1973263"/>
          <p14:tracePt t="25777" x="3994150" y="1973263"/>
          <p14:tracePt t="25793" x="4002088" y="1973263"/>
          <p14:tracePt t="25813" x="4011613" y="1981200"/>
          <p14:tracePt t="25827" x="3952875" y="2216150"/>
          <p14:tracePt t="25844" x="3741738" y="2678113"/>
          <p14:tracePt t="25860" x="3457575" y="3222625"/>
          <p14:tracePt t="25877" x="3087688" y="3987800"/>
          <p14:tracePt t="25893" x="2895600" y="4340225"/>
          <p14:tracePt t="25911" x="2794000" y="4541838"/>
          <p14:tracePt t="25911" x="2768600" y="4591050"/>
          <p14:tracePt t="25926" x="2760663" y="4624388"/>
          <p14:tracePt t="25927" x="2752725" y="4641850"/>
          <p14:tracePt t="25943" x="2743200" y="4659313"/>
          <p14:tracePt t="25961" x="2743200" y="4667250"/>
          <p14:tracePt t="25997" x="2786063" y="4659313"/>
          <p14:tracePt t="26004" x="2860675" y="4608513"/>
          <p14:tracePt t="26011" x="2995613" y="4557713"/>
          <p14:tracePt t="26026" x="3171825" y="4465638"/>
          <p14:tracePt t="26042" x="3817938" y="4146550"/>
          <p14:tracePt t="26059" x="4203700" y="3978275"/>
          <p14:tracePt t="26076" x="4564063" y="3860800"/>
          <p14:tracePt t="26076" x="4749800" y="3819525"/>
          <p14:tracePt t="26092" x="4933950" y="3786188"/>
          <p14:tracePt t="26109" x="5068888" y="3768725"/>
          <p14:tracePt t="26126" x="5160963" y="3768725"/>
          <p14:tracePt t="26143" x="5168900" y="3768725"/>
          <p14:tracePt t="26160" x="5176838" y="3768725"/>
          <p14:tracePt t="26176" x="5033963" y="3878263"/>
          <p14:tracePt t="26192" x="4699000" y="4154488"/>
          <p14:tracePt t="26210" x="4152900" y="4659313"/>
          <p14:tracePt t="26226" x="3741738" y="5095875"/>
          <p14:tracePt t="26243" x="3381375" y="5481638"/>
          <p14:tracePt t="26260" x="3028950" y="5834063"/>
          <p14:tracePt t="26276" x="2944813" y="5926138"/>
          <p14:tracePt t="26292" x="2903538" y="5969000"/>
          <p14:tracePt t="26310" x="2886075" y="5992813"/>
          <p14:tracePt t="26326" x="2870200" y="6002338"/>
          <p14:tracePt t="26342" x="2870200" y="6010275"/>
          <p14:tracePt t="43446" x="3021013" y="5984875"/>
          <p14:tracePt t="43452" x="3263900" y="5892800"/>
          <p14:tracePt t="43460" x="3498850" y="5808663"/>
          <p14:tracePt t="43476" x="4002088" y="5514975"/>
          <p14:tracePt t="43493" x="4481513" y="5254625"/>
          <p14:tracePt t="43510" x="5227638" y="4860925"/>
          <p14:tracePt t="43526" x="5656263" y="4649788"/>
          <p14:tracePt t="43543" x="5973763" y="4516438"/>
          <p14:tracePt t="43560" x="6149975" y="4440238"/>
          <p14:tracePt t="43772" x="6318250" y="4322763"/>
          <p14:tracePt t="43778" x="6486525" y="4197350"/>
          <p14:tracePt t="43793" x="6805613" y="3937000"/>
          <p14:tracePt t="43809" x="7023100" y="3735388"/>
          <p14:tracePt t="43826" x="7140575" y="3592513"/>
          <p14:tracePt t="43843" x="7181850" y="3533775"/>
          <p14:tracePt t="43843" x="7199313" y="3525838"/>
          <p14:tracePt t="43859" x="7207250" y="3517900"/>
          <p14:tracePt t="43876" x="7207250" y="3500438"/>
          <p14:tracePt t="43914" x="7191375" y="3492500"/>
          <p14:tracePt t="43921" x="7173913" y="3492500"/>
          <p14:tracePt t="43929" x="7132638" y="3492500"/>
          <p14:tracePt t="43943" x="6981825" y="3525838"/>
          <p14:tracePt t="43959" x="6813550" y="3567113"/>
          <p14:tracePt t="43976" x="6619875" y="3617913"/>
          <p14:tracePt t="43992" x="6486525" y="3651250"/>
          <p14:tracePt t="43993" x="6435725" y="3659188"/>
          <p14:tracePt t="44009" x="6351588" y="3659188"/>
          <p14:tracePt t="44025" x="6267450" y="3659188"/>
          <p14:tracePt t="44042" x="6208713" y="3659188"/>
          <p14:tracePt t="44043" x="6183313" y="3659188"/>
          <p14:tracePt t="44059" x="6134100" y="3659188"/>
          <p14:tracePt t="44080" x="6100763" y="3659188"/>
          <p14:tracePt t="44092" x="6083300" y="3659188"/>
          <p14:tracePt t="47117" x="6218238" y="3727450"/>
          <p14:tracePt t="47125" x="6553200" y="3860800"/>
          <p14:tracePt t="47133" x="6796088" y="3970338"/>
          <p14:tracePt t="47140" x="7115175" y="4105275"/>
          <p14:tracePt t="47156" x="7727950" y="4330700"/>
          <p14:tracePt t="47173" x="8248650" y="4549775"/>
          <p14:tracePt t="47189" x="8810625" y="4725988"/>
          <p14:tracePt t="47206" x="9028113" y="4776788"/>
          <p14:tracePt t="47223" x="9104313" y="4792663"/>
          <p14:tracePt t="47636" x="8953500" y="4810125"/>
          <p14:tracePt t="47643" x="8659813" y="4818063"/>
          <p14:tracePt t="47656" x="8458200" y="4818063"/>
          <p14:tracePt t="47672" x="7937500" y="4792663"/>
          <p14:tracePt t="47674" x="7602538" y="4751388"/>
          <p14:tracePt t="47689" x="7099300" y="4624388"/>
          <p14:tracePt t="47706" x="6737350" y="4491038"/>
          <p14:tracePt t="47707" x="6570663" y="4414838"/>
          <p14:tracePt t="47722" x="6477000" y="4356100"/>
          <p14:tracePt t="47723" x="6402388" y="4322763"/>
          <p14:tracePt t="47739" x="6284913" y="4213225"/>
          <p14:tracePt t="47756" x="6200775" y="4113213"/>
          <p14:tracePt t="47772" x="6142038" y="3944938"/>
          <p14:tracePt t="47789" x="6134100" y="3844925"/>
          <p14:tracePt t="47805" x="6134100" y="3776663"/>
          <p14:tracePt t="47822" x="6134100" y="3743325"/>
          <p14:tracePt t="47839" x="6134100" y="3735388"/>
          <p14:tracePt t="47899" x="6134100" y="3727450"/>
          <p14:tracePt t="47992" x="6134100" y="3717925"/>
          <p14:tracePt t="48006" x="6124575" y="3717925"/>
          <p14:tracePt t="48013" x="6124575" y="3709988"/>
          <p14:tracePt t="48022" x="6116638" y="3702050"/>
          <p14:tracePt t="48039" x="6108700" y="3694113"/>
          <p14:tracePt t="48056" x="6108700" y="3684588"/>
          <p14:tracePt t="48105" x="6100763" y="3676650"/>
          <p14:tracePt t="48283" x="6091238" y="3676650"/>
          <p14:tracePt t="49419" x="6116638" y="3668713"/>
          <p14:tracePt t="49426" x="6142038" y="3659188"/>
          <p14:tracePt t="49438" x="6192838" y="3651250"/>
          <p14:tracePt t="49454" x="6284913" y="3617913"/>
          <p14:tracePt t="49455" x="6343650" y="3600450"/>
          <p14:tracePt t="49471" x="6418263" y="3576638"/>
          <p14:tracePt t="49488" x="6486525" y="3551238"/>
          <p14:tracePt t="49504" x="6553200" y="3525838"/>
          <p14:tracePt t="49505" x="6578600" y="3517900"/>
          <p14:tracePt t="49521" x="6611938" y="3508375"/>
          <p14:tracePt t="49538" x="6637338" y="3500438"/>
          <p14:tracePt t="49554" x="6662738" y="3492500"/>
          <p14:tracePt t="49555" x="6670675" y="3492500"/>
          <p14:tracePt t="49571" x="6678613" y="3492500"/>
          <p14:tracePt t="50222" x="6711950" y="3492500"/>
          <p14:tracePt t="50229" x="6746875" y="3492500"/>
          <p14:tracePt t="50237" x="6770688" y="3492500"/>
          <p14:tracePt t="50253" x="6821488" y="3492500"/>
          <p14:tracePt t="50270" x="6854825" y="3492500"/>
          <p14:tracePt t="50286" x="6888163" y="3492500"/>
          <p14:tracePt t="50303" x="6897688" y="3492500"/>
          <p14:tracePt t="50321" x="6905625" y="3492500"/>
          <p14:tracePt t="50414" x="6880225" y="3492500"/>
          <p14:tracePt t="50420" x="6846888" y="3492500"/>
          <p14:tracePt t="50428" x="6813550" y="3492500"/>
          <p14:tracePt t="50436" x="6780213" y="3492500"/>
          <p14:tracePt t="50453" x="6688138" y="3492500"/>
          <p14:tracePt t="50471" x="6586538" y="3492500"/>
          <p14:tracePt t="50486" x="6553200" y="3492500"/>
          <p14:tracePt t="50504" x="6527800" y="3492500"/>
          <p14:tracePt t="50520" x="6511925" y="3492500"/>
          <p14:tracePt t="50536" x="6494463" y="3492500"/>
          <p14:tracePt t="50553" x="6477000" y="3492500"/>
          <p14:tracePt t="50570" x="6469063" y="3492500"/>
          <p14:tracePt t="50586" x="6453188" y="3492500"/>
          <p14:tracePt t="50603" x="6443663" y="3492500"/>
          <p14:tracePt t="50620" x="6435725" y="3492500"/>
          <p14:tracePt t="51614" x="6545263" y="3576638"/>
          <p14:tracePt t="51621" x="6805613" y="3735388"/>
          <p14:tracePt t="51635" x="7015163" y="3870325"/>
          <p14:tracePt t="51636" x="7392988" y="4037013"/>
          <p14:tracePt t="51652" x="7980363" y="4365625"/>
          <p14:tracePt t="51669" x="8601075" y="4667250"/>
          <p14:tracePt t="51685" x="9196388" y="4919663"/>
          <p14:tracePt t="51686" x="9413875" y="5045075"/>
          <p14:tracePt t="51702" x="9926638" y="5272088"/>
          <p14:tracePt t="51719" x="10329863" y="5481638"/>
          <p14:tracePt t="51735" x="10564813" y="5599113"/>
          <p14:tracePt t="51752" x="10580688" y="5614988"/>
          <p14:tracePt t="51941" x="10706100" y="5673725"/>
          <p14:tracePt t="51948" x="10848975" y="5732463"/>
          <p14:tracePt t="51955" x="10983913" y="5791200"/>
          <p14:tracePt t="51969" x="11093450" y="5826125"/>
          <p14:tracePt t="51970" x="11176000" y="5849938"/>
          <p14:tracePt t="51985" x="11310938" y="5884863"/>
          <p14:tracePt t="52002" x="11410950" y="5884863"/>
          <p14:tracePt t="52018" x="11469688" y="5859463"/>
          <p14:tracePt t="52035" x="11553825" y="5757863"/>
          <p14:tracePt t="52052" x="11596688" y="5649913"/>
          <p14:tracePt t="52068" x="11596688" y="5489575"/>
          <p14:tracePt t="52085" x="11504613" y="5178425"/>
          <p14:tracePt t="52102" x="11420475" y="5011738"/>
          <p14:tracePt t="52119" x="11344275" y="4868863"/>
          <p14:tracePt t="52119" x="11318875" y="4810125"/>
          <p14:tracePt t="52135" x="11244263" y="4743450"/>
          <p14:tracePt t="52152" x="11142663" y="4684713"/>
          <p14:tracePt t="52169" x="10925175" y="4575175"/>
          <p14:tracePt t="52185" x="10748963" y="4506913"/>
          <p14:tracePt t="52202" x="10588625" y="4483100"/>
          <p14:tracePt t="52218" x="10447338" y="4448175"/>
          <p14:tracePt t="52235" x="10261600" y="4440238"/>
          <p14:tracePt t="52252" x="10177463" y="4448175"/>
          <p14:tracePt t="52268" x="10102850" y="4491038"/>
          <p14:tracePt t="52269" x="10052050" y="4541838"/>
          <p14:tracePt t="52285" x="9959975" y="4616450"/>
          <p14:tracePt t="52302" x="9883775" y="4675188"/>
          <p14:tracePt t="52318" x="9834563" y="4725988"/>
          <p14:tracePt t="52319" x="9809163" y="4759325"/>
          <p14:tracePt t="52335" x="9791700" y="4802188"/>
          <p14:tracePt t="52352" x="9775825" y="4919663"/>
          <p14:tracePt t="52353" x="9766300" y="5019675"/>
          <p14:tracePt t="52368" x="9758363" y="5137150"/>
          <p14:tracePt t="52369" x="9742488" y="5280025"/>
          <p14:tracePt t="52386" x="9732963" y="5507038"/>
          <p14:tracePt t="52402" x="9732963" y="5716588"/>
          <p14:tracePt t="52403" x="9758363" y="5842000"/>
          <p14:tracePt t="52418" x="9758363" y="5926138"/>
          <p14:tracePt t="52419" x="9775825" y="5992813"/>
          <p14:tracePt t="52435" x="9825038" y="6135688"/>
          <p14:tracePt t="52452" x="9901238" y="6227763"/>
          <p14:tracePt t="52453" x="9934575" y="6278563"/>
          <p14:tracePt t="52468" x="10044113" y="6354763"/>
          <p14:tracePt t="52485" x="10144125" y="6429375"/>
          <p14:tracePt t="52502" x="10279063" y="6472238"/>
          <p14:tracePt t="52503" x="10337800" y="6480175"/>
          <p14:tracePt t="52518" x="10480675" y="6513513"/>
          <p14:tracePt t="52535" x="10614025" y="6513513"/>
          <p14:tracePt t="52552" x="10748963" y="6488113"/>
          <p14:tracePt t="52552" x="10823575" y="6462713"/>
          <p14:tracePt t="52568" x="10950575" y="6413500"/>
          <p14:tracePt t="52585" x="11068050" y="6354763"/>
          <p14:tracePt t="52601" x="11185525" y="6270625"/>
          <p14:tracePt t="52618" x="11303000" y="6145213"/>
          <p14:tracePt t="52635" x="11369675" y="6027738"/>
          <p14:tracePt t="52652" x="11436350" y="5808663"/>
          <p14:tracePt t="52667" x="11436350" y="5673725"/>
          <p14:tracePt t="52684" x="11436350" y="5532438"/>
          <p14:tracePt t="52702" x="11387138" y="5313363"/>
          <p14:tracePt t="52718" x="11293475" y="5053013"/>
          <p14:tracePt t="52735" x="11160125" y="4767263"/>
          <p14:tracePt t="52752" x="10991850" y="4356100"/>
          <p14:tracePt t="52768" x="10925175" y="4146550"/>
          <p14:tracePt t="52785" x="10874375" y="4021138"/>
          <p14:tracePt t="52802" x="10799763" y="3919538"/>
          <p14:tracePt t="52818" x="10741025" y="3886200"/>
          <p14:tracePt t="52835" x="10672763" y="3870325"/>
          <p14:tracePt t="52836" x="10623550" y="3870325"/>
          <p14:tracePt t="52852" x="10555288" y="3894138"/>
          <p14:tracePt t="52868" x="10437813" y="3970338"/>
          <p14:tracePt t="52886" x="10345738" y="4046538"/>
          <p14:tracePt t="52886" x="10294938" y="4095750"/>
          <p14:tracePt t="52901" x="10212388" y="4189413"/>
          <p14:tracePt t="52917" x="10144125" y="4306888"/>
          <p14:tracePt t="52934" x="10077450" y="4432300"/>
          <p14:tracePt t="52950" x="9993313" y="4624388"/>
          <p14:tracePt t="52968" x="9942513" y="4751388"/>
          <p14:tracePt t="52984" x="9918700" y="4868863"/>
          <p14:tracePt t="53001" x="9909175" y="5045075"/>
          <p14:tracePt t="53017" x="9926638" y="5187950"/>
          <p14:tracePt t="53034" x="9985375" y="5330825"/>
          <p14:tracePt t="53035" x="10001250" y="5397500"/>
          <p14:tracePt t="53051" x="10077450" y="5514975"/>
          <p14:tracePt t="53067" x="10136188" y="5599113"/>
          <p14:tracePt t="53084" x="10220325" y="5665788"/>
          <p14:tracePt t="53085" x="10271125" y="5691188"/>
          <p14:tracePt t="53101" x="10353675" y="5732463"/>
          <p14:tracePt t="53118" x="10429875" y="5732463"/>
          <p14:tracePt t="53134" x="10514013" y="5724525"/>
          <p14:tracePt t="53151" x="10606088" y="5683250"/>
          <p14:tracePt t="53167" x="10656888" y="5649913"/>
          <p14:tracePt t="53184" x="10706100" y="5607050"/>
          <p14:tracePt t="53184" x="10723563" y="5591175"/>
          <p14:tracePt t="53201" x="10756900" y="5565775"/>
          <p14:tracePt t="53217" x="10790238" y="5514975"/>
          <p14:tracePt t="53234" x="10815638" y="5481638"/>
          <p14:tracePt t="53251" x="10841038" y="5464175"/>
          <p14:tracePt t="53268" x="10841038" y="5456238"/>
          <p14:tracePt t="53284" x="10841038" y="5448300"/>
          <p14:tracePt t="53320" x="10848975" y="5438775"/>
          <p14:tracePt t="54065" x="10823575" y="5438775"/>
          <p14:tracePt t="54072" x="10774363" y="5414963"/>
          <p14:tracePt t="54083" x="10706100" y="5389563"/>
          <p14:tracePt t="54100" x="10588625" y="5272088"/>
          <p14:tracePt t="54116" x="10337800" y="4876800"/>
          <p14:tracePt t="54133" x="10245725" y="4624388"/>
          <p14:tracePt t="54151" x="10212388" y="4457700"/>
          <p14:tracePt t="54152" x="10194925" y="4381500"/>
          <p14:tracePt t="54166" x="10194925" y="4271963"/>
          <p14:tracePt t="54183" x="10220325" y="4164013"/>
          <p14:tracePt t="54200" x="10271125" y="4037013"/>
          <p14:tracePt t="54201" x="10287000" y="4003675"/>
          <p14:tracePt t="54216" x="10294938" y="3970338"/>
          <p14:tracePt t="56800" x="10094913" y="4003675"/>
          <p14:tracePt t="56807" x="9699625" y="4087813"/>
          <p14:tracePt t="56816" x="9331325" y="4154488"/>
          <p14:tracePt t="56831" x="8509000" y="4271963"/>
          <p14:tracePt t="56847" x="7710488" y="4373563"/>
          <p14:tracePt t="56864" x="7005638" y="4381500"/>
          <p14:tracePt t="56864" x="6688138" y="4365625"/>
          <p14:tracePt t="56881" x="6175375" y="4205288"/>
          <p14:tracePt t="56897" x="5789613" y="4003675"/>
          <p14:tracePt t="56914" x="5538788" y="3727450"/>
          <p14:tracePt t="56915" x="5454650" y="3625850"/>
          <p14:tracePt t="56930" x="5411788" y="3567113"/>
          <p14:tracePt t="56947" x="5403850" y="3559175"/>
          <p14:tracePt t="57205" x="5160963" y="3559175"/>
          <p14:tracePt t="57212" x="4808538" y="3559175"/>
          <p14:tracePt t="57219" x="4446588" y="3559175"/>
          <p14:tracePt t="57230" x="4137025" y="3559175"/>
          <p14:tracePt t="57247" x="3557588" y="3559175"/>
          <p14:tracePt t="57247" x="3281363" y="3559175"/>
          <p14:tracePt t="57263" x="2936875" y="3541713"/>
          <p14:tracePt t="57280" x="2727325" y="3517900"/>
          <p14:tracePt t="57297" x="2601913" y="3459163"/>
          <p14:tracePt t="57297" x="2551113" y="3433763"/>
          <p14:tracePt t="57313" x="2500313" y="3390900"/>
          <p14:tracePt t="57331" x="2492375" y="3382963"/>
          <p14:tracePt t="57681" x="2625725" y="3281363"/>
          <p14:tracePt t="57688" x="2878138" y="3114675"/>
          <p14:tracePt t="57696" x="3071813" y="3013075"/>
          <p14:tracePt t="57713" x="3465513" y="2795588"/>
          <p14:tracePt t="57730" x="3792538" y="2635250"/>
          <p14:tracePt t="57746" x="4152900" y="2443163"/>
          <p14:tracePt t="57763" x="4305300" y="2374900"/>
          <p14:tracePt t="57781" x="4413250" y="2325688"/>
          <p14:tracePt t="57796" x="4430713" y="2316163"/>
          <p14:tracePt t="57813" x="4438650" y="2316163"/>
          <p14:tracePt t="57866" x="4422775" y="2333625"/>
          <p14:tracePt t="57872" x="4354513" y="2384425"/>
          <p14:tracePt t="57880" x="4262438" y="2451100"/>
          <p14:tracePt t="57896" x="3994150" y="2619375"/>
          <p14:tracePt t="57913" x="3692525" y="2770188"/>
          <p14:tracePt t="57930" x="3457575" y="2879725"/>
          <p14:tracePt t="57946" x="3230563" y="3005138"/>
          <p14:tracePt t="57962" x="3113088" y="3081338"/>
          <p14:tracePt t="57981" x="2954338" y="3206750"/>
          <p14:tracePt t="57996" x="2895600" y="3265488"/>
          <p14:tracePt t="58013" x="2844800" y="3316288"/>
          <p14:tracePt t="58030" x="2819400" y="3340100"/>
          <p14:tracePt t="58031" x="2811463" y="3357563"/>
          <p14:tracePt t="58046" x="2801938" y="3357563"/>
          <p14:tracePt t="58063" x="2794000" y="3375025"/>
          <p14:tracePt t="58101" x="2844800" y="3340100"/>
          <p14:tracePt t="58107" x="2970213" y="3281363"/>
          <p14:tracePt t="58115" x="3105150" y="3222625"/>
          <p14:tracePt t="58129" x="3348038" y="3122613"/>
          <p14:tracePt t="58146" x="4035425" y="2954338"/>
          <p14:tracePt t="58163" x="4564063" y="2879725"/>
          <p14:tracePt t="58164" x="4783138" y="2870200"/>
          <p14:tracePt t="58179" x="5227638" y="2870200"/>
          <p14:tracePt t="58196" x="5588000" y="2905125"/>
          <p14:tracePt t="58213" x="5797550" y="2954338"/>
          <p14:tracePt t="58213" x="5873750" y="2971800"/>
          <p14:tracePt t="58229" x="5991225" y="3005138"/>
          <p14:tracePt t="58246" x="6032500" y="3030538"/>
          <p14:tracePt t="58263" x="6049963" y="3055938"/>
          <p14:tracePt t="58264" x="6049963" y="3063875"/>
          <p14:tracePt t="58470" x="6284913" y="3013075"/>
          <p14:tracePt t="58477" x="6662738" y="2905125"/>
          <p14:tracePt t="58485" x="7064375" y="2795588"/>
          <p14:tracePt t="58497" x="7459663" y="2686050"/>
          <p14:tracePt t="58512" x="8131175" y="2527300"/>
          <p14:tracePt t="58513" x="8366125" y="2443163"/>
          <p14:tracePt t="58529" x="8701088" y="2325688"/>
          <p14:tracePt t="58546" x="8851900" y="2274888"/>
          <p14:tracePt t="58563" x="8920163" y="2241550"/>
          <p14:tracePt t="58579" x="8928100" y="2241550"/>
          <p14:tracePt t="58595" x="8936038" y="2233613"/>
          <p14:tracePt t="58613" x="8943975" y="2233613"/>
          <p14:tracePt t="58676" x="8928100" y="2233613"/>
          <p14:tracePt t="58683" x="8894763" y="2241550"/>
          <p14:tracePt t="58695" x="8836025" y="2257425"/>
          <p14:tracePt t="58712" x="8499475" y="2366963"/>
          <p14:tracePt t="58729" x="8080375" y="2484438"/>
          <p14:tracePt t="58745" x="7543800" y="2576513"/>
          <p14:tracePt t="58762" x="6527800" y="2887663"/>
          <p14:tracePt t="58779" x="5689600" y="3140075"/>
          <p14:tracePt t="58795" x="4706938" y="3441700"/>
          <p14:tracePt t="58812" x="3197225" y="3978275"/>
          <p14:tracePt t="58829" x="2341563" y="4256088"/>
          <p14:tracePt t="58845" x="1670050" y="4432300"/>
          <p14:tracePt t="58846" x="1392238" y="4465638"/>
          <p14:tracePt t="58862" x="998538" y="4491038"/>
          <p14:tracePt t="58879" x="738188" y="4491038"/>
          <p14:tracePt t="58896" x="546100" y="4491038"/>
          <p14:tracePt t="58912" x="495300" y="4483100"/>
          <p14:tracePt t="58929" x="477838" y="4483100"/>
          <p14:tracePt t="58945" x="452438" y="4473575"/>
          <p14:tracePt t="58946" x="444500" y="4457700"/>
          <p14:tracePt t="58962" x="436563" y="4457700"/>
          <p14:tracePt t="59265" x="646113" y="4248150"/>
          <p14:tracePt t="59272" x="1049338" y="3911600"/>
          <p14:tracePt t="59279" x="1417638" y="3617913"/>
          <p14:tracePt t="59296" x="2055813" y="3140075"/>
          <p14:tracePt t="59312" x="2492375" y="2846388"/>
          <p14:tracePt t="59329" x="2778125" y="2660650"/>
          <p14:tracePt t="59345" x="2836863" y="2619375"/>
          <p14:tracePt t="59362" x="2852738" y="2609850"/>
          <p14:tracePt t="59379" x="2860675" y="2609850"/>
          <p14:tracePt t="59428" x="2852738" y="2609850"/>
          <p14:tracePt t="59435" x="2811463" y="2627313"/>
          <p14:tracePt t="59446" x="2743200" y="2660650"/>
          <p14:tracePt t="59462" x="2584450" y="2744788"/>
          <p14:tracePt t="59478" x="2298700" y="2928938"/>
          <p14:tracePt t="59495" x="2030413" y="3130550"/>
          <p14:tracePt t="59512" x="1744663" y="3433763"/>
          <p14:tracePt t="59528" x="1325563" y="3952875"/>
          <p14:tracePt t="59544" x="1039813" y="4340225"/>
          <p14:tracePt t="59562" x="814388" y="4675188"/>
          <p14:tracePt t="59579" x="620713" y="4953000"/>
          <p14:tracePt t="59595" x="579438" y="5053013"/>
          <p14:tracePt t="59612" x="554038" y="5086350"/>
          <p14:tracePt t="59613" x="546100" y="5095875"/>
          <p14:tracePt t="59629" x="546100" y="5103813"/>
          <p14:tracePt t="59664" x="587375" y="5070475"/>
          <p14:tracePt t="59671" x="671513" y="5002213"/>
          <p14:tracePt t="59678" x="763588" y="4919663"/>
          <p14:tracePt t="59694" x="1098550" y="4675188"/>
          <p14:tracePt t="59712" x="1560513" y="4340225"/>
          <p14:tracePt t="59727" x="2324100" y="3802063"/>
          <p14:tracePt t="59744" x="2836863" y="3449638"/>
          <p14:tracePt t="59762" x="3255963" y="3173413"/>
          <p14:tracePt t="59762" x="3457575" y="3055938"/>
          <p14:tracePt t="59777" x="3741738" y="2870200"/>
          <p14:tracePt t="59796" x="3960813" y="2736850"/>
          <p14:tracePt t="59812" x="4094163" y="2660650"/>
          <p14:tracePt t="60999" x="4254500" y="2609850"/>
          <p14:tracePt t="61005" x="4446588" y="2543175"/>
          <p14:tracePt t="61013" x="4622800" y="2492375"/>
          <p14:tracePt t="61027" x="4975225" y="2400300"/>
          <p14:tracePt t="61043" x="5268913" y="2341563"/>
          <p14:tracePt t="61060" x="5513388" y="2316163"/>
          <p14:tracePt t="61077" x="5797550" y="2308225"/>
          <p14:tracePt t="61093" x="5957888" y="2300288"/>
          <p14:tracePt t="61110" x="6049963" y="2300288"/>
          <p14:tracePt t="61126" x="6075363" y="2300288"/>
        </p14:tracePtLst>
      </p14:laserTrace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descr="A timeline with 5 date events.">
            <a:extLst>
              <a:ext uri="{FF2B5EF4-FFF2-40B4-BE49-F238E27FC236}">
                <a16:creationId xmlns:a16="http://schemas.microsoft.com/office/drawing/2014/main" id="{58E1CA4A-6A3D-CE72-18F2-0BB21F281A02}"/>
              </a:ext>
            </a:extLst>
          </p:cNvPr>
          <p:cNvGraphicFramePr>
            <a:graphicFrameLocks noGrp="1"/>
          </p:cNvGraphicFramePr>
          <p:nvPr>
            <p:extLst>
              <p:ext uri="{D42A27DB-BD31-4B8C-83A1-F6EECF244321}">
                <p14:modId xmlns:p14="http://schemas.microsoft.com/office/powerpoint/2010/main" val="2933235386"/>
              </p:ext>
            </p:extLst>
          </p:nvPr>
        </p:nvGraphicFramePr>
        <p:xfrm>
          <a:off x="534780" y="823568"/>
          <a:ext cx="11341100" cy="377825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cxnSp>
        <p:nvCxnSpPr>
          <p:cNvPr id="6" name="Straight Connector 5">
            <a:extLst>
              <a:ext uri="{FF2B5EF4-FFF2-40B4-BE49-F238E27FC236}">
                <a16:creationId xmlns:a16="http://schemas.microsoft.com/office/drawing/2014/main" id="{98B2CF58-B72D-46B5-121D-2D59A73CFAB5}"/>
              </a:ext>
            </a:extLst>
          </p:cNvPr>
          <p:cNvCxnSpPr/>
          <p:nvPr/>
        </p:nvCxnSpPr>
        <p:spPr>
          <a:xfrm>
            <a:off x="2569922" y="601598"/>
            <a:ext cx="6530196" cy="0"/>
          </a:xfrm>
          <a:prstGeom prst="line">
            <a:avLst/>
          </a:prstGeom>
        </p:spPr>
        <p:style>
          <a:lnRef idx="1">
            <a:schemeClr val="accent3"/>
          </a:lnRef>
          <a:fillRef idx="0">
            <a:schemeClr val="accent3"/>
          </a:fillRef>
          <a:effectRef idx="0">
            <a:schemeClr val="accent3"/>
          </a:effectRef>
          <a:fontRef idx="minor">
            <a:schemeClr val="tx1"/>
          </a:fontRef>
        </p:style>
      </p:cxnSp>
      <p:sp>
        <p:nvSpPr>
          <p:cNvPr id="7" name="TextBox 6">
            <a:extLst>
              <a:ext uri="{FF2B5EF4-FFF2-40B4-BE49-F238E27FC236}">
                <a16:creationId xmlns:a16="http://schemas.microsoft.com/office/drawing/2014/main" id="{CCE1ECC0-01FC-AF71-4470-0ED20C9569BF}"/>
              </a:ext>
            </a:extLst>
          </p:cNvPr>
          <p:cNvSpPr txBox="1"/>
          <p:nvPr/>
        </p:nvSpPr>
        <p:spPr>
          <a:xfrm>
            <a:off x="2371514" y="130876"/>
            <a:ext cx="7171426" cy="369332"/>
          </a:xfrm>
          <a:prstGeom prst="rect">
            <a:avLst/>
          </a:prstGeom>
          <a:noFill/>
        </p:spPr>
        <p:txBody>
          <a:bodyPr wrap="square" rtlCol="0">
            <a:spAutoFit/>
          </a:bodyPr>
          <a:lstStyle/>
          <a:p>
            <a:r>
              <a:rPr lang="en-GB" dirty="0">
                <a:solidFill>
                  <a:schemeClr val="bg1"/>
                </a:solidFill>
              </a:rPr>
              <a:t>Total of only 17 working days at UR, with main goal being co-culture</a:t>
            </a:r>
          </a:p>
        </p:txBody>
      </p:sp>
      <p:cxnSp>
        <p:nvCxnSpPr>
          <p:cNvPr id="9" name="Straight Arrow Connector 8">
            <a:extLst>
              <a:ext uri="{FF2B5EF4-FFF2-40B4-BE49-F238E27FC236}">
                <a16:creationId xmlns:a16="http://schemas.microsoft.com/office/drawing/2014/main" id="{46E5CC37-871D-A42F-4B67-4454458CBE83}"/>
              </a:ext>
            </a:extLst>
          </p:cNvPr>
          <p:cNvCxnSpPr/>
          <p:nvPr/>
        </p:nvCxnSpPr>
        <p:spPr>
          <a:xfrm>
            <a:off x="2569922" y="601598"/>
            <a:ext cx="0" cy="1535502"/>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10" name="Straight Arrow Connector 9">
            <a:extLst>
              <a:ext uri="{FF2B5EF4-FFF2-40B4-BE49-F238E27FC236}">
                <a16:creationId xmlns:a16="http://schemas.microsoft.com/office/drawing/2014/main" id="{29676012-65E4-1CA3-74AE-CD41A5B7EDF7}"/>
              </a:ext>
            </a:extLst>
          </p:cNvPr>
          <p:cNvCxnSpPr/>
          <p:nvPr/>
        </p:nvCxnSpPr>
        <p:spPr>
          <a:xfrm>
            <a:off x="9100118" y="601598"/>
            <a:ext cx="0" cy="1535502"/>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pic>
        <p:nvPicPr>
          <p:cNvPr id="3" name="Graphic 2" descr="Checkmark with solid fill">
            <a:extLst>
              <a:ext uri="{FF2B5EF4-FFF2-40B4-BE49-F238E27FC236}">
                <a16:creationId xmlns:a16="http://schemas.microsoft.com/office/drawing/2014/main" id="{D2290EAA-035A-FA07-9088-ED65F3509B0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273287" y="3210339"/>
            <a:ext cx="914400" cy="914400"/>
          </a:xfrm>
          <a:prstGeom prst="rect">
            <a:avLst/>
          </a:prstGeom>
        </p:spPr>
      </p:pic>
      <p:pic>
        <p:nvPicPr>
          <p:cNvPr id="5" name="Graphic 4" descr="Checkmark with solid fill">
            <a:extLst>
              <a:ext uri="{FF2B5EF4-FFF2-40B4-BE49-F238E27FC236}">
                <a16:creationId xmlns:a16="http://schemas.microsoft.com/office/drawing/2014/main" id="{903D1253-E5E2-A477-C33E-E7F4B74CE5B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377820" y="3160989"/>
            <a:ext cx="914400" cy="914400"/>
          </a:xfrm>
          <a:prstGeom prst="rect">
            <a:avLst/>
          </a:prstGeom>
        </p:spPr>
      </p:pic>
      <p:pic>
        <p:nvPicPr>
          <p:cNvPr id="8" name="Graphic 7" descr="Checkmark with solid fill">
            <a:extLst>
              <a:ext uri="{FF2B5EF4-FFF2-40B4-BE49-F238E27FC236}">
                <a16:creationId xmlns:a16="http://schemas.microsoft.com/office/drawing/2014/main" id="{8918148C-A001-4619-767F-829C591BEA7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549736" y="3160989"/>
            <a:ext cx="914400" cy="914400"/>
          </a:xfrm>
          <a:prstGeom prst="rect">
            <a:avLst/>
          </a:prstGeom>
        </p:spPr>
      </p:pic>
      <p:sp>
        <p:nvSpPr>
          <p:cNvPr id="13" name="TextBox 12">
            <a:extLst>
              <a:ext uri="{FF2B5EF4-FFF2-40B4-BE49-F238E27FC236}">
                <a16:creationId xmlns:a16="http://schemas.microsoft.com/office/drawing/2014/main" id="{0145AE93-DC4E-EE82-CF3F-C6700254BDFB}"/>
              </a:ext>
            </a:extLst>
          </p:cNvPr>
          <p:cNvSpPr txBox="1"/>
          <p:nvPr/>
        </p:nvSpPr>
        <p:spPr>
          <a:xfrm>
            <a:off x="316120" y="4397735"/>
            <a:ext cx="11156949" cy="2031325"/>
          </a:xfrm>
          <a:prstGeom prst="rect">
            <a:avLst/>
          </a:prstGeom>
          <a:noFill/>
        </p:spPr>
        <p:txBody>
          <a:bodyPr wrap="square" rtlCol="0">
            <a:spAutoFit/>
          </a:bodyPr>
          <a:lstStyle/>
          <a:p>
            <a:r>
              <a:rPr lang="en-GB" dirty="0">
                <a:solidFill>
                  <a:schemeClr val="bg1"/>
                </a:solidFill>
              </a:rPr>
              <a:t>These 3 main targets were hit, alongside many others:</a:t>
            </a:r>
          </a:p>
          <a:p>
            <a:endParaRPr lang="en-GB" dirty="0">
              <a:solidFill>
                <a:schemeClr val="bg1"/>
              </a:solidFill>
            </a:endParaRPr>
          </a:p>
          <a:p>
            <a:pPr marL="285750" indent="-285750">
              <a:buFont typeface="Arial" panose="020B0604020202020204" pitchFamily="34" charset="0"/>
              <a:buChar char="•"/>
            </a:pPr>
            <a:r>
              <a:rPr lang="en-GB" dirty="0">
                <a:solidFill>
                  <a:schemeClr val="bg1"/>
                </a:solidFill>
              </a:rPr>
              <a:t>Permeability assays and TEER measurements.</a:t>
            </a:r>
          </a:p>
          <a:p>
            <a:pPr marL="285750" indent="-285750">
              <a:buFont typeface="Arial" panose="020B0604020202020204" pitchFamily="34" charset="0"/>
              <a:buChar char="•"/>
            </a:pPr>
            <a:r>
              <a:rPr lang="en-GB" dirty="0">
                <a:solidFill>
                  <a:schemeClr val="bg1"/>
                </a:solidFill>
              </a:rPr>
              <a:t>IHC techniques, basement membrane stain.</a:t>
            </a:r>
          </a:p>
          <a:p>
            <a:pPr marL="285750" indent="-285750">
              <a:buFont typeface="Arial" panose="020B0604020202020204" pitchFamily="34" charset="0"/>
              <a:buChar char="•"/>
            </a:pPr>
            <a:r>
              <a:rPr lang="en-GB" dirty="0">
                <a:solidFill>
                  <a:schemeClr val="bg1"/>
                </a:solidFill>
              </a:rPr>
              <a:t>Spinning disk confocal microscopy.</a:t>
            </a:r>
          </a:p>
          <a:p>
            <a:pPr marL="285750" indent="-285750">
              <a:buFont typeface="Arial" panose="020B0604020202020204" pitchFamily="34" charset="0"/>
              <a:buChar char="•"/>
            </a:pPr>
            <a:r>
              <a:rPr lang="en-GB" dirty="0" err="1">
                <a:solidFill>
                  <a:schemeClr val="bg1"/>
                </a:solidFill>
              </a:rPr>
              <a:t>Imaris</a:t>
            </a:r>
            <a:r>
              <a:rPr lang="en-GB" dirty="0">
                <a:solidFill>
                  <a:schemeClr val="bg1"/>
                </a:solidFill>
              </a:rPr>
              <a:t> software</a:t>
            </a:r>
          </a:p>
          <a:p>
            <a:pPr marL="285750" indent="-285750">
              <a:buFont typeface="Arial" panose="020B0604020202020204" pitchFamily="34" charset="0"/>
              <a:buChar char="•"/>
            </a:pPr>
            <a:endParaRPr lang="en-GB" dirty="0">
              <a:solidFill>
                <a:schemeClr val="bg1"/>
              </a:solidFill>
            </a:endParaRPr>
          </a:p>
        </p:txBody>
      </p:sp>
      <p:pic>
        <p:nvPicPr>
          <p:cNvPr id="17" name="Audio 16">
            <a:hlinkClick r:id="" action="ppaction://media"/>
            <a:extLst>
              <a:ext uri="{FF2B5EF4-FFF2-40B4-BE49-F238E27FC236}">
                <a16:creationId xmlns:a16="http://schemas.microsoft.com/office/drawing/2014/main" id="{8E612E18-743B-0910-1AB8-B82BE7E75094}"/>
              </a:ext>
            </a:extLst>
          </p:cNvPr>
          <p:cNvPicPr>
            <a:picLocks noChangeAspect="1"/>
          </p:cNvPicPr>
          <p:nvPr>
            <a:audioFile r:link="rId3"/>
            <p:extLst>
              <p:ext uri="{DAA4B4D4-6D71-4841-9C94-3DE7FCFB9230}">
                <p14:media xmlns:p14="http://schemas.microsoft.com/office/powerpoint/2010/main" r:embed="rId2"/>
              </p:ext>
            </p:extLst>
          </p:nvPr>
        </p:nvPicPr>
        <p:blipFill>
          <a:blip r:embed="rId13"/>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824565414"/>
      </p:ext>
    </p:extLst>
  </p:cSld>
  <p:clrMapOvr>
    <a:masterClrMapping/>
  </p:clrMapOvr>
  <mc:AlternateContent xmlns:mc="http://schemas.openxmlformats.org/markup-compatibility/2006">
    <mc:Choice xmlns:p14="http://schemas.microsoft.com/office/powerpoint/2010/main" Requires="p14">
      <p:transition spd="med" p14:dur="700" advTm="55640">
        <p:fade/>
      </p:transition>
    </mc:Choice>
    <mc:Fallback>
      <p:transition spd="med" advTm="556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17"/>
                </p:tgtEl>
              </p:cMediaNode>
            </p:audio>
          </p:childTnLst>
        </p:cTn>
      </p:par>
    </p:tnLst>
    <p:bldLst>
      <p:bldP spid="13" grpId="0"/>
    </p:bldLst>
  </p:timing>
  <p:extLst>
    <p:ext uri="{3A86A75C-4F4B-4683-9AE1-C65F6400EC91}">
      <p14:laserTraceLst xmlns:p14="http://schemas.microsoft.com/office/powerpoint/2010/main">
        <p14:tracePtLst>
          <p14:tracePt t="10794" x="5924550" y="2341563"/>
          <p14:tracePt t="10801" x="5672138" y="2425700"/>
          <p14:tracePt t="10808" x="5445125" y="2492375"/>
          <p14:tracePt t="10822" x="5227638" y="2560638"/>
          <p14:tracePt t="10823" x="4984750" y="2601913"/>
          <p14:tracePt t="10838" x="4622800" y="2668588"/>
          <p14:tracePt t="10855" x="4413250" y="2693988"/>
          <p14:tracePt t="10872" x="4229100" y="2703513"/>
          <p14:tracePt t="10873" x="4162425" y="2703513"/>
          <p14:tracePt t="10889" x="4078288" y="2703513"/>
          <p14:tracePt t="10905" x="4052888" y="2711450"/>
          <p14:tracePt t="10907" x="4035425" y="2711450"/>
          <p14:tracePt t="10922" x="4027488" y="2711450"/>
          <p14:tracePt t="10938" x="4019550" y="2711450"/>
          <p14:tracePt t="11050" x="4019550" y="2719388"/>
          <p14:tracePt t="11093" x="4019550" y="2727325"/>
          <p14:tracePt t="11142" x="4019550" y="2736850"/>
          <p14:tracePt t="11149" x="4027488" y="2736850"/>
          <p14:tracePt t="11156" x="4070350" y="2752725"/>
          <p14:tracePt t="11172" x="4262438" y="2795588"/>
          <p14:tracePt t="11188" x="4665663" y="2803525"/>
          <p14:tracePt t="11205" x="5210175" y="2770188"/>
          <p14:tracePt t="11221" x="5973763" y="2635250"/>
          <p14:tracePt t="11238" x="6453188" y="2543175"/>
          <p14:tracePt t="11255" x="6997700" y="2451100"/>
          <p14:tracePt t="11272" x="7181850" y="2425700"/>
          <p14:tracePt t="11289" x="7283450" y="2425700"/>
          <p14:tracePt t="11305" x="7334250" y="2425700"/>
          <p14:tracePt t="11321" x="7342188" y="2425700"/>
          <p14:tracePt t="11338" x="7350125" y="2425700"/>
          <p14:tracePt t="11355" x="7392988" y="2409825"/>
          <p14:tracePt t="11355" x="7426325" y="2400300"/>
          <p14:tracePt t="11372" x="7459663" y="2392363"/>
          <p14:tracePt t="11604" x="7551738" y="2417763"/>
          <p14:tracePt t="11610" x="7677150" y="2451100"/>
          <p14:tracePt t="11621" x="7827963" y="2492375"/>
          <p14:tracePt t="11638" x="8281988" y="2619375"/>
          <p14:tracePt t="11654" x="8550275" y="2693988"/>
          <p14:tracePt t="11671" x="8793163" y="2752725"/>
          <p14:tracePt t="11688" x="9002713" y="2803525"/>
          <p14:tracePt t="11688" x="9096375" y="2820988"/>
          <p14:tracePt t="11704" x="9272588" y="2846388"/>
          <p14:tracePt t="11721" x="9413875" y="2870200"/>
          <p14:tracePt t="11738" x="9556750" y="2887663"/>
          <p14:tracePt t="11754" x="9607550" y="2895600"/>
          <p14:tracePt t="11772" x="9625013" y="2895600"/>
          <p14:tracePt t="11788" x="9632950" y="2895600"/>
          <p14:tracePt t="11804" x="9632950" y="2905125"/>
          <p14:tracePt t="11931" x="9632950" y="2913063"/>
          <p14:tracePt t="11938" x="9615488" y="2913063"/>
          <p14:tracePt t="11945" x="9566275" y="2928938"/>
          <p14:tracePt t="11954" x="9482138" y="2963863"/>
          <p14:tracePt t="11972" x="9321800" y="3046413"/>
          <p14:tracePt t="11973" x="9247188" y="3089275"/>
          <p14:tracePt t="11988" x="9053513" y="3214688"/>
          <p14:tracePt t="12005" x="8785225" y="3365500"/>
          <p14:tracePt t="12021" x="8532813" y="3508375"/>
          <p14:tracePt t="12023" x="8382000" y="3567113"/>
          <p14:tracePt t="12037" x="8307388" y="3609975"/>
          <p14:tracePt t="12039" x="8223250" y="3651250"/>
          <p14:tracePt t="12054" x="8121650" y="3709988"/>
          <p14:tracePt t="12071" x="8072438" y="3743325"/>
          <p14:tracePt t="12088" x="8047038" y="3743325"/>
          <p14:tracePt t="12089" x="8039100" y="3743325"/>
          <p14:tracePt t="12105" x="8029575" y="3743325"/>
          <p14:tracePt t="12121" x="8013700" y="3743325"/>
          <p14:tracePt t="12137" x="7988300" y="3727450"/>
          <p14:tracePt t="12138" x="7945438" y="3709988"/>
          <p14:tracePt t="12154" x="7778750" y="3659188"/>
          <p14:tracePt t="12171" x="7559675" y="3625850"/>
          <p14:tracePt t="12187" x="7165975" y="3567113"/>
          <p14:tracePt t="12204" x="6938963" y="3525838"/>
          <p14:tracePt t="12220" x="6746875" y="3482975"/>
          <p14:tracePt t="12221" x="6678613" y="3475038"/>
          <p14:tracePt t="12237" x="6570663" y="3459163"/>
          <p14:tracePt t="12254" x="6494463" y="3449638"/>
          <p14:tracePt t="12271" x="6453188" y="3441700"/>
          <p14:tracePt t="12272" x="6443663" y="3441700"/>
          <p14:tracePt t="12287" x="6435725" y="3433763"/>
          <p14:tracePt t="12304" x="6427788" y="3416300"/>
          <p14:tracePt t="12321" x="6418263" y="3408363"/>
          <p14:tracePt t="12321" x="6418263" y="3398838"/>
          <p14:tracePt t="12337" x="6427788" y="3382963"/>
          <p14:tracePt t="12354" x="6545263" y="3324225"/>
          <p14:tracePt t="12371" x="6846888" y="3206750"/>
          <p14:tracePt t="12387" x="7048500" y="3140075"/>
          <p14:tracePt t="12403" x="7275513" y="3097213"/>
          <p14:tracePt t="12421" x="7510463" y="3063875"/>
          <p14:tracePt t="12421" x="7585075" y="3055938"/>
          <p14:tracePt t="12437" x="7735888" y="3046413"/>
          <p14:tracePt t="12454" x="7896225" y="3030538"/>
          <p14:tracePt t="12471" x="8004175" y="3013075"/>
          <p14:tracePt t="12471" x="8029575" y="3013075"/>
          <p14:tracePt t="12487" x="8072438" y="3013075"/>
          <p14:tracePt t="12504" x="8097838" y="3013075"/>
          <p14:tracePt t="12522" x="8105775" y="3013075"/>
          <p14:tracePt t="12655" x="8080375" y="3013075"/>
          <p14:tracePt t="12662" x="8013700" y="2987675"/>
          <p14:tracePt t="12670" x="7896225" y="2971800"/>
          <p14:tracePt t="12687" x="7577138" y="2954338"/>
          <p14:tracePt t="12703" x="7099300" y="2928938"/>
          <p14:tracePt t="12720" x="6259513" y="2921000"/>
          <p14:tracePt t="12737" x="5781675" y="2921000"/>
          <p14:tracePt t="12754" x="5362575" y="2921000"/>
          <p14:tracePt t="12754" x="5227638" y="2928938"/>
          <p14:tracePt t="12770" x="4984750" y="2954338"/>
          <p14:tracePt t="12787" x="4833938" y="2979738"/>
          <p14:tracePt t="12804" x="4706938" y="2987675"/>
          <p14:tracePt t="12821" x="4657725" y="2987675"/>
          <p14:tracePt t="12837" x="4614863" y="2987675"/>
          <p14:tracePt t="12853" x="4564063" y="2979738"/>
          <p14:tracePt t="12854" x="4548188" y="2979738"/>
          <p14:tracePt t="12870" x="4505325" y="2954338"/>
          <p14:tracePt t="12887" x="4471988" y="2928938"/>
          <p14:tracePt t="12904" x="4438650" y="2921000"/>
          <p14:tracePt t="12904" x="4430713" y="2913063"/>
          <p14:tracePt t="12920" x="4405313" y="2895600"/>
          <p14:tracePt t="12937" x="4397375" y="2879725"/>
          <p14:tracePt t="12954" x="4379913" y="2870200"/>
          <p14:tracePt t="12970" x="4364038" y="2862263"/>
          <p14:tracePt t="12987" x="4354513" y="2854325"/>
          <p14:tracePt t="13010" x="4346575" y="2854325"/>
          <p14:tracePt t="13053" x="4346575" y="2846388"/>
          <p14:tracePt t="13096" x="4346575" y="2836863"/>
          <p14:tracePt t="13110" x="4379913" y="2820988"/>
          <p14:tracePt t="13117" x="4422775" y="2811463"/>
          <p14:tracePt t="13123" x="4481513" y="2786063"/>
          <p14:tracePt t="13137" x="4530725" y="2778125"/>
          <p14:tracePt t="13138" x="4598988" y="2770188"/>
          <p14:tracePt t="13154" x="4783138" y="2762250"/>
          <p14:tracePt t="13170" x="5092700" y="2736850"/>
          <p14:tracePt t="13187" x="5546725" y="2678113"/>
          <p14:tracePt t="13188" x="5822950" y="2652713"/>
          <p14:tracePt t="13203" x="6159500" y="2619375"/>
          <p14:tracePt t="13203" x="6418263" y="2601913"/>
          <p14:tracePt t="13220" x="7158038" y="2535238"/>
          <p14:tracePt t="13237" x="7929563" y="2509838"/>
          <p14:tracePt t="13237" x="8274050" y="2509838"/>
          <p14:tracePt t="13253" x="8978900" y="2517775"/>
          <p14:tracePt t="13269" x="9498013" y="2551113"/>
          <p14:tracePt t="13286" x="9893300" y="2576513"/>
          <p14:tracePt t="13287" x="10010775" y="2586038"/>
          <p14:tracePt t="13303" x="10128250" y="2601913"/>
          <p14:tracePt t="13320" x="10161588" y="2601913"/>
          <p14:tracePt t="13336" x="10169525" y="2601913"/>
          <p14:tracePt t="13337" x="10177463" y="2601913"/>
          <p14:tracePt t="13394" x="10186988" y="2601913"/>
          <p14:tracePt t="17811" x="10069513" y="2635250"/>
          <p14:tracePt t="17818" x="9850438" y="2703513"/>
          <p14:tracePt t="17833" x="9590088" y="2786063"/>
          <p14:tracePt t="17835" x="9339263" y="2870200"/>
          <p14:tracePt t="17849" x="8851900" y="3038475"/>
          <p14:tracePt t="17866" x="8424863" y="3214688"/>
          <p14:tracePt t="17882" x="8029575" y="3375025"/>
          <p14:tracePt t="17898" x="7618413" y="3551238"/>
          <p14:tracePt t="17916" x="7434263" y="3659188"/>
          <p14:tracePt t="17933" x="7224713" y="3768725"/>
          <p14:tracePt t="17948" x="7158038" y="3811588"/>
          <p14:tracePt t="17965" x="7132638" y="3827463"/>
          <p14:tracePt t="29689" x="7081838" y="3852863"/>
          <p14:tracePt t="29696" x="6989763" y="3894138"/>
          <p14:tracePt t="29704" x="6838950" y="3987800"/>
          <p14:tracePt t="29721" x="6402388" y="4281488"/>
          <p14:tracePt t="29738" x="5856288" y="4675188"/>
          <p14:tracePt t="29738" x="5621338" y="4851400"/>
          <p14:tracePt t="29754" x="5033963" y="5287963"/>
          <p14:tracePt t="29770" x="4530725" y="5691188"/>
          <p14:tracePt t="29788" x="4187825" y="5984875"/>
          <p14:tracePt t="29788" x="4035425" y="6102350"/>
          <p14:tracePt t="29805" x="3894138" y="6203950"/>
          <p14:tracePt t="29821" x="3810000" y="6270625"/>
          <p14:tracePt t="29838" x="3759200" y="6321425"/>
          <p14:tracePt t="29838" x="3733800" y="6329363"/>
          <p14:tracePt t="29854" x="3725863" y="6345238"/>
          <p14:tracePt t="30058" x="3532188" y="6438900"/>
          <p14:tracePt t="30066" x="3306763" y="6521450"/>
          <p14:tracePt t="30072" x="3013075" y="6630988"/>
          <p14:tracePt t="30087" x="2794000" y="6715125"/>
          <p14:tracePt t="30088" x="2459038" y="6832600"/>
          <p14:tracePt t="30187" x="612775" y="6707188"/>
          <p14:tracePt t="30193" x="569913" y="6589713"/>
          <p14:tracePt t="30205" x="528638" y="6521450"/>
          <p14:tracePt t="30207" x="487363" y="6454775"/>
          <p14:tracePt t="30221" x="444500" y="6388100"/>
          <p14:tracePt t="30221" x="419100" y="6329363"/>
          <p14:tracePt t="30238" x="369888" y="6245225"/>
          <p14:tracePt t="30255" x="319088" y="6153150"/>
          <p14:tracePt t="30271" x="285750" y="6043613"/>
          <p14:tracePt t="30272" x="260350" y="5976938"/>
          <p14:tracePt t="30288" x="209550" y="5800725"/>
          <p14:tracePt t="30304" x="168275" y="5614988"/>
          <p14:tracePt t="30321" x="150813" y="5481638"/>
          <p14:tracePt t="30322" x="142875" y="5456238"/>
          <p14:tracePt t="30338" x="134938" y="5430838"/>
          <p14:tracePt t="30354" x="125413" y="5422900"/>
          <p14:tracePt t="30456" x="134938" y="5422900"/>
          <p14:tracePt t="30464" x="158750" y="5430838"/>
          <p14:tracePt t="30471" x="201613" y="5448300"/>
          <p14:tracePt t="30488" x="285750" y="5456238"/>
          <p14:tracePt t="30504" x="360363" y="5481638"/>
          <p14:tracePt t="30521" x="436563" y="5489575"/>
          <p14:tracePt t="30537" x="461963" y="5497513"/>
          <p14:tracePt t="30555" x="495300" y="5507038"/>
          <p14:tracePt t="30556" x="503238" y="5507038"/>
          <p14:tracePt t="30570" x="528638" y="5514975"/>
          <p14:tracePt t="30586" x="587375" y="5522913"/>
          <p14:tracePt t="30605" x="620713" y="5532438"/>
          <p14:tracePt t="30620" x="628650" y="5532438"/>
          <p14:tracePt t="30621" x="638175" y="5532438"/>
          <p14:tracePt t="30655" x="646113" y="5532438"/>
          <p14:tracePt t="30712" x="654050" y="5532438"/>
          <p14:tracePt t="30847" x="663575" y="5532438"/>
          <p14:tracePt t="30883" x="671513" y="5532438"/>
          <p14:tracePt t="30925" x="671513" y="5522913"/>
          <p14:tracePt t="30932" x="671513" y="5514975"/>
          <p14:tracePt t="30940" x="654050" y="5514975"/>
          <p14:tracePt t="30954" x="638175" y="5497513"/>
          <p14:tracePt t="30969" x="612775" y="5489575"/>
          <p14:tracePt t="30987" x="587375" y="5481638"/>
          <p14:tracePt t="31004" x="528638" y="5464175"/>
          <p14:tracePt t="31020" x="487363" y="5448300"/>
          <p14:tracePt t="31038" x="436563" y="5438775"/>
          <p14:tracePt t="31054" x="428625" y="5438775"/>
          <p14:tracePt t="31070" x="411163" y="5438775"/>
          <p14:tracePt t="31138" x="419100" y="5438775"/>
          <p14:tracePt t="31146" x="436563" y="5422900"/>
          <p14:tracePt t="31154" x="477838" y="5422900"/>
          <p14:tracePt t="31170" x="579438" y="5414963"/>
          <p14:tracePt t="31187" x="712788" y="5389563"/>
          <p14:tracePt t="31188" x="763588" y="5372100"/>
          <p14:tracePt t="31203" x="814388" y="5356225"/>
          <p14:tracePt t="31220" x="839788" y="5346700"/>
          <p14:tracePt t="31238" x="847725" y="5338763"/>
          <p14:tracePt t="31493" x="881063" y="5338763"/>
          <p14:tracePt t="31500" x="922338" y="5346700"/>
          <p14:tracePt t="31507" x="973138" y="5346700"/>
          <p14:tracePt t="31519" x="1006475" y="5356225"/>
          <p14:tracePt t="31537" x="1082675" y="5372100"/>
          <p14:tracePt t="31538" x="1123950" y="5380038"/>
          <p14:tracePt t="31553" x="1182688" y="5405438"/>
          <p14:tracePt t="31569" x="1241425" y="5414963"/>
          <p14:tracePt t="31586" x="1292225" y="5438775"/>
          <p14:tracePt t="31586" x="1309688" y="5438775"/>
          <p14:tracePt t="31603" x="1350963" y="5456238"/>
          <p14:tracePt t="31620" x="1392238" y="5464175"/>
          <p14:tracePt t="31637" x="1417638" y="5473700"/>
          <p14:tracePt t="31638" x="1450975" y="5481638"/>
          <p14:tracePt t="31652" x="1493838" y="5481638"/>
          <p14:tracePt t="31669" x="1568450" y="5489575"/>
          <p14:tracePt t="31686" x="1652588" y="5497513"/>
          <p14:tracePt t="31687" x="1720850" y="5497513"/>
          <p14:tracePt t="31703" x="1820863" y="5497513"/>
          <p14:tracePt t="31719" x="1920875" y="5507038"/>
          <p14:tracePt t="31720" x="1979613" y="5514975"/>
          <p14:tracePt t="31735" x="2073275" y="5514975"/>
          <p14:tracePt t="31754" x="2132013" y="5514975"/>
          <p14:tracePt t="31769" x="2181225" y="5522913"/>
          <p14:tracePt t="31770" x="2198688" y="5522913"/>
          <p14:tracePt t="31785" x="2214563" y="5532438"/>
          <p14:tracePt t="31805" x="2232025" y="5532438"/>
          <p14:tracePt t="31819" x="2257425" y="5540375"/>
          <p14:tracePt t="31835" x="2290763" y="5548313"/>
          <p14:tracePt t="31853" x="2316163" y="5548313"/>
          <p14:tracePt t="31869" x="2349500" y="5548313"/>
          <p14:tracePt t="31886" x="2374900" y="5548313"/>
          <p14:tracePt t="31903" x="2400300" y="5548313"/>
          <p14:tracePt t="31919" x="2416175" y="5548313"/>
          <p14:tracePt t="31920" x="2425700" y="5548313"/>
          <p14:tracePt t="31936" x="2433638" y="5548313"/>
          <p14:tracePt t="31953" x="2441575" y="5548313"/>
          <p14:tracePt t="31969" x="2449513" y="5548313"/>
          <p14:tracePt t="32296" x="2484438" y="5548313"/>
          <p14:tracePt t="32304" x="2533650" y="5548313"/>
          <p14:tracePt t="32310" x="2576513" y="5540375"/>
          <p14:tracePt t="32318" x="2617788" y="5540375"/>
          <p14:tracePt t="32335" x="2709863" y="5532438"/>
          <p14:tracePt t="32351" x="2743200" y="5532438"/>
          <p14:tracePt t="32368" x="2778125" y="5532438"/>
          <p14:tracePt t="32386" x="2786063" y="5532438"/>
          <p14:tracePt t="32402" x="2801938" y="5532438"/>
          <p14:tracePt t="32488" x="2794000" y="5532438"/>
          <p14:tracePt t="32495" x="2786063" y="5532438"/>
          <p14:tracePt t="32503" x="2778125" y="5532438"/>
          <p14:tracePt t="32519" x="2752725" y="5514975"/>
          <p14:tracePt t="32536" x="2701925" y="5514975"/>
          <p14:tracePt t="32553" x="2617788" y="5514975"/>
          <p14:tracePt t="32568" x="2566988" y="5514975"/>
          <p14:tracePt t="32585" x="2543175" y="5514975"/>
          <p14:tracePt t="32602" x="2525713" y="5514975"/>
          <p14:tracePt t="32618" x="2517775" y="5514975"/>
          <p14:tracePt t="32673" x="2517775" y="5507038"/>
          <p14:tracePt t="32680" x="2525713" y="5497513"/>
          <p14:tracePt t="32687" x="2533650" y="5497513"/>
          <p14:tracePt t="32702" x="2576513" y="5489575"/>
          <p14:tracePt t="32703" x="2625725" y="5481638"/>
          <p14:tracePt t="32718" x="2735263" y="5481638"/>
          <p14:tracePt t="32735" x="2870200" y="5481638"/>
          <p14:tracePt t="32736" x="2936875" y="5497513"/>
          <p14:tracePt t="32751" x="2995613" y="5507038"/>
          <p14:tracePt t="32753" x="3054350" y="5514975"/>
          <p14:tracePt t="32768" x="3138488" y="5532438"/>
          <p14:tracePt t="32785" x="3179763" y="5540375"/>
          <p14:tracePt t="32786" x="3197225" y="5540375"/>
          <p14:tracePt t="32804" x="3222625" y="5548313"/>
          <p14:tracePt t="33099" x="3271838" y="5548313"/>
          <p14:tracePt t="33106" x="3330575" y="5548313"/>
          <p14:tracePt t="33118" x="3406775" y="5548313"/>
          <p14:tracePt t="33135" x="3624263" y="5548313"/>
          <p14:tracePt t="33152" x="3759200" y="5548313"/>
          <p14:tracePt t="33168" x="3868738" y="5548313"/>
          <p14:tracePt t="33185" x="3986213" y="5556250"/>
          <p14:tracePt t="33201" x="4060825" y="5556250"/>
          <p14:tracePt t="33219" x="4119563" y="5565775"/>
          <p14:tracePt t="33219" x="4137025" y="5565775"/>
          <p14:tracePt t="33234" x="4162425" y="5565775"/>
          <p14:tracePt t="33235" x="4187825" y="5573713"/>
          <p14:tracePt t="33251" x="4229100" y="5573713"/>
          <p14:tracePt t="33268" x="4270375" y="5573713"/>
          <p14:tracePt t="33284" x="4338638" y="5573713"/>
          <p14:tracePt t="33301" x="4387850" y="5581650"/>
          <p14:tracePt t="33319" x="4481513" y="5581650"/>
          <p14:tracePt t="33334" x="4540250" y="5581650"/>
          <p14:tracePt t="33351" x="4598988" y="5573713"/>
          <p14:tracePt t="33368" x="4665663" y="5565775"/>
          <p14:tracePt t="33384" x="4673600" y="5565775"/>
          <p14:tracePt t="33994" x="4775200" y="5581650"/>
          <p14:tracePt t="34000" x="4967288" y="5614988"/>
          <p14:tracePt t="34007" x="5102225" y="5649913"/>
          <p14:tracePt t="34016" x="5294313" y="5683250"/>
          <p14:tracePt t="34034" x="5638800" y="5775325"/>
          <p14:tracePt t="34051" x="5932488" y="5849938"/>
          <p14:tracePt t="34051" x="6008688" y="5875338"/>
          <p14:tracePt t="34069" x="6159500" y="5908675"/>
          <p14:tracePt t="34083" x="6218238" y="5926138"/>
          <p14:tracePt t="34100" x="6242050" y="5926138"/>
          <p14:tracePt t="34101" x="6251575" y="5926138"/>
          <p14:tracePt t="34118" x="6259513" y="5926138"/>
          <p14:tracePt t="34134" x="6300788" y="5867400"/>
          <p14:tracePt t="34150" x="6335713" y="5791200"/>
          <p14:tracePt t="36366" x="6251575" y="5749925"/>
          <p14:tracePt t="36373" x="6167438" y="5691188"/>
          <p14:tracePt t="36381" x="6091238" y="5649913"/>
          <p14:tracePt t="36398" x="5924550" y="5548313"/>
          <p14:tracePt t="36415" x="5748338" y="5464175"/>
          <p14:tracePt t="36415" x="5656263" y="5430838"/>
          <p14:tracePt t="36431" x="5462588" y="5380038"/>
          <p14:tracePt t="36449" x="5253038" y="5356225"/>
          <p14:tracePt t="36464" x="5076825" y="5346700"/>
          <p14:tracePt t="36481" x="4799013" y="5372100"/>
          <p14:tracePt t="36498" x="4724400" y="5397500"/>
          <p14:tracePt t="36514" x="4706938" y="5405438"/>
          <p14:tracePt t="36785" x="4665663" y="5430838"/>
          <p14:tracePt t="36792" x="4632325" y="5448300"/>
          <p14:tracePt t="36799" x="4614863" y="5473700"/>
          <p14:tracePt t="36814" x="4598988" y="5481638"/>
          <p14:tracePt t="36815" x="4589463" y="5489575"/>
          <p14:tracePt t="36831" x="4581525" y="5497513"/>
          <p14:tracePt t="36852" x="4564063" y="5497513"/>
          <p14:tracePt t="36864" x="4564063" y="5507038"/>
          <p14:tracePt t="36881" x="4564063" y="5514975"/>
          <p14:tracePt t="36898" x="4564063" y="5532438"/>
          <p14:tracePt t="36914" x="4556125" y="5640388"/>
          <p14:tracePt t="36931" x="4556125" y="5691188"/>
          <p14:tracePt t="36948" x="4530725" y="5775325"/>
          <p14:tracePt t="36964" x="4522788" y="5808663"/>
          <p14:tracePt t="36982" x="4514850" y="5842000"/>
          <p14:tracePt t="36999" x="4514850" y="5875338"/>
          <p14:tracePt t="37015" x="4514850" y="5884863"/>
          <p14:tracePt t="37346" x="4430713" y="5884863"/>
          <p14:tracePt t="37353" x="4338638" y="5884863"/>
          <p14:tracePt t="37363" x="4211638" y="5875338"/>
          <p14:tracePt t="37380" x="4011613" y="5842000"/>
          <p14:tracePt t="37381" x="3859213" y="5808663"/>
          <p14:tracePt t="37398" x="3667125" y="5757863"/>
          <p14:tracePt t="37414" x="3516313" y="5716588"/>
          <p14:tracePt t="37430" x="3389313" y="5683250"/>
          <p14:tracePt t="37431" x="3340100" y="5673725"/>
          <p14:tracePt t="37447" x="3255963" y="5649913"/>
          <p14:tracePt t="37464" x="3213100" y="5632450"/>
          <p14:tracePt t="37480" x="3189288" y="5632450"/>
          <p14:tracePt t="37481" x="3179763" y="5632450"/>
          <p14:tracePt t="37497" x="3171825" y="5632450"/>
          <p14:tracePt t="37514" x="3163888" y="5632450"/>
          <p14:tracePt t="37786" x="3095625" y="5640388"/>
          <p14:tracePt t="37793" x="3003550" y="5657850"/>
          <p14:tracePt t="37800" x="2911475" y="5708650"/>
          <p14:tracePt t="37813" x="2827338" y="5741988"/>
          <p14:tracePt t="37831" x="2601913" y="5875338"/>
          <p14:tracePt t="37847" x="2459038" y="5969000"/>
          <p14:tracePt t="37864" x="2316163" y="6051550"/>
          <p14:tracePt t="37880" x="2257425" y="6094413"/>
          <p14:tracePt t="37897" x="2206625" y="6127750"/>
          <p14:tracePt t="37914" x="2181225" y="6153150"/>
          <p14:tracePt t="37930" x="2165350" y="6169025"/>
          <p14:tracePt t="37949" x="2155825" y="6178550"/>
          <p14:tracePt t="37972" x="2147888" y="6186488"/>
          <p14:tracePt t="38043" x="2147888" y="6194425"/>
          <p14:tracePt t="38064" x="2139950" y="6194425"/>
          <p14:tracePt t="38070" x="2132013" y="6194425"/>
          <p14:tracePt t="38086" x="2122488" y="6211888"/>
          <p14:tracePt t="38099" x="2114550" y="6211888"/>
          <p14:tracePt t="38114" x="2106613" y="6219825"/>
          <p14:tracePt t="38130" x="2097088" y="6219825"/>
          <p14:tracePt t="38149" x="2089150" y="6219825"/>
          <p14:tracePt t="39449" x="2173288" y="6186488"/>
          <p14:tracePt t="39456" x="2290763" y="6145213"/>
          <p14:tracePt t="39463" x="2416175" y="6102350"/>
          <p14:tracePt t="39478" x="2500313" y="6086475"/>
          <p14:tracePt t="39479" x="2601913" y="6051550"/>
          <p14:tracePt t="39495" x="2727325" y="6027738"/>
          <p14:tracePt t="39513" x="2811463" y="6018213"/>
          <p14:tracePt t="39514" x="2827338" y="6018213"/>
          <p14:tracePt t="39528" x="2860675" y="6018213"/>
          <p14:tracePt t="39546" x="2895600" y="6018213"/>
          <p14:tracePt t="39563" x="2911475" y="6018213"/>
          <p14:tracePt t="40408" x="2836863" y="6018213"/>
          <p14:tracePt t="40416" x="2719388" y="6027738"/>
          <p14:tracePt t="40428" x="2576513" y="6027738"/>
          <p14:tracePt t="40429" x="2390775" y="6027738"/>
          <p14:tracePt t="40444" x="2073275" y="6018213"/>
          <p14:tracePt t="40461" x="1736725" y="5992813"/>
          <p14:tracePt t="40479" x="1376363" y="5943600"/>
          <p14:tracePt t="40494" x="1200150" y="5900738"/>
          <p14:tracePt t="40510" x="1090613" y="5884863"/>
          <p14:tracePt t="40528" x="1023938" y="5875338"/>
          <p14:tracePt t="40544" x="990600" y="5875338"/>
          <p14:tracePt t="40562" x="981075" y="5875338"/>
          <p14:tracePt t="40578" x="965200" y="5875338"/>
          <p14:tracePt t="40607" x="957263" y="5867400"/>
          <p14:tracePt t="40671" x="947738" y="5867400"/>
          <p14:tracePt t="40685" x="939800" y="5867400"/>
          <p14:tracePt t="40693" x="922338" y="5867400"/>
          <p14:tracePt t="40700" x="906463" y="5867400"/>
          <p14:tracePt t="40710" x="863600" y="5867400"/>
          <p14:tracePt t="40727" x="796925" y="5867400"/>
          <p14:tracePt t="40728" x="781050" y="5867400"/>
          <p14:tracePt t="40744" x="738188" y="5867400"/>
          <p14:tracePt t="40761" x="712788" y="5867400"/>
          <p14:tracePt t="40778" x="704850" y="5867400"/>
          <p14:tracePt t="40794" x="696913" y="5867400"/>
          <p14:tracePt t="40906" x="730250" y="5849938"/>
          <p14:tracePt t="40913" x="781050" y="5834063"/>
          <p14:tracePt t="40920" x="847725" y="5783263"/>
          <p14:tracePt t="40928" x="914400" y="5749925"/>
          <p14:tracePt t="40943" x="1065213" y="5649913"/>
          <p14:tracePt t="40961" x="1250950" y="5514975"/>
          <p14:tracePt t="40962" x="1358900" y="5430838"/>
          <p14:tracePt t="40979" x="1577975" y="5295900"/>
          <p14:tracePt t="40995" x="1770063" y="5178425"/>
          <p14:tracePt t="41010" x="1912938" y="5095875"/>
          <p14:tracePt t="41011" x="2005013" y="5037138"/>
          <p14:tracePt t="41028" x="2165350" y="4953000"/>
          <p14:tracePt t="41044" x="2308225" y="4902200"/>
          <p14:tracePt t="41061" x="2508250" y="4843463"/>
          <p14:tracePt t="41078" x="2601913" y="4810125"/>
          <p14:tracePt t="41094" x="2643188" y="4810125"/>
          <p14:tracePt t="41367" x="2676525" y="4868863"/>
          <p14:tracePt t="41375" x="2693988" y="4943475"/>
          <p14:tracePt t="41381" x="2709863" y="5011738"/>
          <p14:tracePt t="41394" x="2719388" y="5060950"/>
          <p14:tracePt t="41395" x="2727325" y="5111750"/>
          <p14:tracePt t="41411" x="2727325" y="5187950"/>
          <p14:tracePt t="41428" x="2719388" y="5280025"/>
          <p14:tracePt t="41444" x="2693988" y="5338763"/>
          <p14:tracePt t="41445" x="2693988" y="5346700"/>
          <p14:tracePt t="41460" x="2684463" y="5356225"/>
          <p14:tracePt t="41461" x="2684463" y="5364163"/>
          <p14:tracePt t="41478" x="2676525" y="5380038"/>
          <p14:tracePt t="41494" x="2676525" y="5389563"/>
          <p14:tracePt t="41524" x="2668588" y="5389563"/>
          <p14:tracePt t="41538" x="2668588" y="5397500"/>
          <p14:tracePt t="41552" x="2660650" y="5397500"/>
          <p14:tracePt t="41566" x="2660650" y="5405438"/>
          <p14:tracePt t="41576" x="2651125" y="5405438"/>
          <p14:tracePt t="41594" x="2592388" y="5430838"/>
          <p14:tracePt t="41610" x="2543175" y="5448300"/>
          <p14:tracePt t="41627" x="2492375" y="5464175"/>
          <p14:tracePt t="41644" x="2441575" y="5489575"/>
          <p14:tracePt t="41660" x="2425700" y="5497513"/>
          <p14:tracePt t="41678" x="2416175" y="5497513"/>
          <p14:tracePt t="41694" x="2400300" y="5497513"/>
          <p14:tracePt t="41743" x="2408238" y="5497513"/>
          <p14:tracePt t="41750" x="2459038" y="5497513"/>
          <p14:tracePt t="41760" x="2576513" y="5481638"/>
          <p14:tracePt t="41778" x="2836863" y="5448300"/>
          <p14:tracePt t="41779" x="2954338" y="5438775"/>
          <p14:tracePt t="41794" x="3255963" y="5422900"/>
          <p14:tracePt t="41810" x="3532188" y="5422900"/>
          <p14:tracePt t="41828" x="3725863" y="5430838"/>
          <p14:tracePt t="41829" x="3800475" y="5448300"/>
          <p14:tracePt t="41843" x="3859213" y="5473700"/>
          <p14:tracePt t="41843" x="3902075" y="5481638"/>
          <p14:tracePt t="41859" x="3935413" y="5507038"/>
          <p14:tracePt t="41877" x="3943350" y="5507038"/>
        </p14:tracePtLst>
      </p14:laserTrace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34E4A-E644-D4DC-A535-2F7E57FFFAC5}"/>
              </a:ext>
            </a:extLst>
          </p:cNvPr>
          <p:cNvSpPr>
            <a:spLocks noGrp="1"/>
          </p:cNvSpPr>
          <p:nvPr>
            <p:ph type="ctrTitle"/>
          </p:nvPr>
        </p:nvSpPr>
        <p:spPr>
          <a:xfrm>
            <a:off x="407211" y="1549746"/>
            <a:ext cx="9269952" cy="3409880"/>
          </a:xfrm>
        </p:spPr>
        <p:txBody>
          <a:bodyPr>
            <a:normAutofit/>
          </a:bodyPr>
          <a:lstStyle/>
          <a:p>
            <a:r>
              <a:rPr lang="en-US" dirty="0" err="1">
                <a:latin typeface="Georgia" panose="02040502050405020303" pitchFamily="18" charset="0"/>
              </a:rPr>
              <a:t>Wegmaniacs</a:t>
            </a:r>
            <a:r>
              <a:rPr lang="en-US" dirty="0">
                <a:latin typeface="Georgia" panose="02040502050405020303" pitchFamily="18" charset="0"/>
              </a:rPr>
              <a:t> and garbage plates</a:t>
            </a:r>
          </a:p>
        </p:txBody>
      </p:sp>
      <p:pic>
        <p:nvPicPr>
          <p:cNvPr id="5" name="Audio 4">
            <a:hlinkClick r:id="" action="ppaction://media"/>
            <a:extLst>
              <a:ext uri="{FF2B5EF4-FFF2-40B4-BE49-F238E27FC236}">
                <a16:creationId xmlns:a16="http://schemas.microsoft.com/office/drawing/2014/main" id="{C8435F78-3633-5F74-40C8-84327E0D538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1032676"/>
      </p:ext>
    </p:extLst>
  </p:cSld>
  <p:clrMapOvr>
    <a:masterClrMapping/>
  </p:clrMapOvr>
  <mc:AlternateContent xmlns:mc="http://schemas.openxmlformats.org/markup-compatibility/2006">
    <mc:Choice xmlns:p14="http://schemas.microsoft.com/office/powerpoint/2010/main" Requires="p14">
      <p:transition spd="med" p14:dur="700" advTm="26269">
        <p:fade/>
      </p:transition>
    </mc:Choice>
    <mc:Fallback>
      <p:transition spd="med" advTm="2626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extLst>
    <p:ext uri="{3A86A75C-4F4B-4683-9AE1-C65F6400EC91}">
      <p14:laserTraceLst xmlns:p14="http://schemas.microsoft.com/office/powerpoint/2010/main">
        <p14:tracePtLst>
          <p14:tracePt t="4332" x="3767138" y="5473700"/>
          <p14:tracePt t="4339" x="3424238" y="5364163"/>
          <p14:tracePt t="4347" x="3062288" y="5246688"/>
          <p14:tracePt t="4361" x="2660650" y="5103813"/>
          <p14:tracePt t="4361" x="2249488" y="4935538"/>
          <p14:tracePt t="4378" x="1509713" y="4641850"/>
          <p14:tracePt t="4396" x="906463" y="4373563"/>
          <p14:tracePt t="4412" x="781050" y="4306888"/>
          <p14:tracePt t="4412" x="679450" y="4256088"/>
          <p14:tracePt t="4428" x="569913" y="4197350"/>
          <p14:tracePt t="4445" x="461963" y="4121150"/>
          <p14:tracePt t="4461" x="436563" y="4105275"/>
          <p14:tracePt t="4461" x="419100" y="4087813"/>
          <p14:tracePt t="4479" x="385763" y="4054475"/>
          <p14:tracePt t="4495" x="360363" y="4037013"/>
          <p14:tracePt t="4511" x="352425" y="4037013"/>
          <p14:tracePt t="4787" x="352425" y="3929063"/>
          <p14:tracePt t="4794" x="344488" y="3760788"/>
          <p14:tracePt t="4801" x="327025" y="3609975"/>
          <p14:tracePt t="4811" x="327025" y="3424238"/>
          <p14:tracePt t="4828" x="327025" y="3198813"/>
          <p14:tracePt t="4830" x="327025" y="3130550"/>
          <p14:tracePt t="4845" x="334963" y="3013075"/>
          <p14:tracePt t="4860" x="334963" y="2946400"/>
          <p14:tracePt t="4878" x="344488" y="2887663"/>
          <p14:tracePt t="4880" x="344488" y="2854325"/>
          <p14:tracePt t="4894" x="360363" y="2762250"/>
          <p14:tracePt t="4911" x="377825" y="2678113"/>
          <p14:tracePt t="4928" x="393700" y="2619375"/>
          <p14:tracePt t="4929" x="393700" y="2609850"/>
          <p14:tracePt t="4944" x="393700" y="2601913"/>
          <p14:tracePt t="4945" x="393700" y="2593975"/>
          <p14:tracePt t="4961" x="393700" y="2586038"/>
          <p14:tracePt t="5007" x="403225" y="2586038"/>
          <p14:tracePt t="5028" x="403225" y="2576513"/>
          <p14:tracePt t="5163" x="403225" y="2568575"/>
          <p14:tracePt t="5199" x="403225" y="2560638"/>
          <p14:tracePt t="5206" x="403225" y="2527300"/>
          <p14:tracePt t="5213" x="411163" y="2484438"/>
          <p14:tracePt t="5227" x="411163" y="2459038"/>
          <p14:tracePt t="5228" x="411163" y="2451100"/>
          <p14:tracePt t="5243" x="411163" y="2443163"/>
          <p14:tracePt t="5261" x="411163" y="2433638"/>
          <p14:tracePt t="5284" x="411163" y="2425700"/>
          <p14:tracePt t="5405" x="411163" y="2417763"/>
          <p14:tracePt t="5419" x="411163" y="2409825"/>
          <p14:tracePt t="5428" x="403225" y="2400300"/>
          <p14:tracePt t="5433" x="393700" y="2392363"/>
          <p14:tracePt t="5443" x="393700" y="2384425"/>
          <p14:tracePt t="5647" x="638175" y="2384425"/>
          <p14:tracePt t="5654" x="1116013" y="2417763"/>
          <p14:tracePt t="5660" x="1695450" y="2476500"/>
          <p14:tracePt t="5676" x="2962275" y="2609850"/>
          <p14:tracePt t="5694" x="4313238" y="2711450"/>
          <p14:tracePt t="5695" x="4749800" y="2736850"/>
          <p14:tracePt t="5710" x="4941888" y="2752725"/>
          <p14:tracePt t="5931" x="5194300" y="2744788"/>
          <p14:tracePt t="5938" x="5529263" y="2711450"/>
          <p14:tracePt t="5945" x="5848350" y="2686050"/>
          <p14:tracePt t="5960" x="6251575" y="2627313"/>
          <p14:tracePt t="5960" x="6678613" y="2586038"/>
          <p14:tracePt t="5976" x="7493000" y="2517775"/>
          <p14:tracePt t="5992" x="8223250" y="2468563"/>
          <p14:tracePt t="6009" x="8861425" y="2468563"/>
          <p14:tracePt t="6026" x="9037638" y="2468563"/>
          <p14:tracePt t="6043" x="9104313" y="2468563"/>
          <p14:tracePt t="6045" x="9112250" y="2468563"/>
          <p14:tracePt t="6060" x="9120188" y="2468563"/>
          <p14:tracePt t="6223" x="9002713" y="2609850"/>
          <p14:tracePt t="6229" x="8759825" y="2887663"/>
          <p14:tracePt t="6245" x="8297863" y="3525838"/>
          <p14:tracePt t="6259" x="7794625" y="4256088"/>
          <p14:tracePt t="6277" x="7400925" y="4919663"/>
          <p14:tracePt t="6280" x="7224713" y="5187950"/>
          <p14:tracePt t="6295" x="6989763" y="5599113"/>
          <p14:tracePt t="6310" x="6923088" y="5716588"/>
          <p14:tracePt t="6326" x="6913563" y="5741988"/>
          <p14:tracePt t="6492" x="6502400" y="5632450"/>
          <p14:tracePt t="6499" x="5940425" y="5473700"/>
          <p14:tracePt t="6509" x="5378450" y="5305425"/>
          <p14:tracePt t="6526" x="4321175" y="4927600"/>
          <p14:tracePt t="6527" x="3859213" y="4708525"/>
          <p14:tracePt t="6544" x="3197225" y="4356100"/>
          <p14:tracePt t="6561" x="2987675" y="4238625"/>
          <p14:tracePt t="6762" x="2709863" y="4314825"/>
          <p14:tracePt t="6769" x="2349500" y="4398963"/>
          <p14:tracePt t="6776" x="1979613" y="4440238"/>
          <p14:tracePt t="6792" x="1208088" y="4491038"/>
          <p14:tracePt t="6809" x="436563" y="4457700"/>
          <p14:tracePt t="7038" x="134938" y="3635375"/>
          <p14:tracePt t="7045" x="268288" y="3265488"/>
          <p14:tracePt t="7060" x="469900" y="2627313"/>
          <p14:tracePt t="7076" x="569913" y="2257425"/>
          <p14:tracePt t="7092" x="604838" y="2132013"/>
          <p14:tracePt t="7109" x="604838" y="2106613"/>
          <p14:tracePt t="7109" x="604838" y="2098675"/>
          <p14:tracePt t="7152" x="604838" y="2090738"/>
          <p14:tracePt t="7216" x="612775" y="2090738"/>
          <p14:tracePt t="7245" x="620713" y="2090738"/>
          <p14:tracePt t="7259" x="628650" y="2098675"/>
          <p14:tracePt t="7273" x="628650" y="2106613"/>
          <p14:tracePt t="7280" x="638175" y="2114550"/>
          <p14:tracePt t="7292" x="646113" y="2124075"/>
          <p14:tracePt t="7309" x="763588" y="2208213"/>
          <p14:tracePt t="7326" x="898525" y="2266950"/>
          <p14:tracePt t="7342" x="1049338" y="2351088"/>
          <p14:tracePt t="7359" x="1274763" y="2476500"/>
          <p14:tracePt t="7376" x="1358900" y="2535238"/>
          <p14:tracePt t="7391" x="1401763" y="2568575"/>
          <p14:tracePt t="7410" x="1417638" y="2586038"/>
          <p14:tracePt t="7426" x="1417638" y="2601913"/>
          <p14:tracePt t="7442" x="1401763" y="2635250"/>
          <p14:tracePt t="7443" x="1325563" y="2668588"/>
          <p14:tracePt t="7463" x="1157288" y="2719388"/>
          <p14:tracePt t="7475" x="1006475" y="2744788"/>
          <p14:tracePt t="7492" x="914400" y="2744788"/>
          <p14:tracePt t="7493" x="863600" y="2744788"/>
          <p14:tracePt t="7509" x="830263" y="2744788"/>
          <p14:tracePt t="7510" x="781050" y="2744788"/>
          <p14:tracePt t="7525" x="730250" y="2744788"/>
          <p14:tracePt t="7541" x="704850" y="2736850"/>
          <p14:tracePt t="7542" x="696913" y="2736850"/>
          <p14:tracePt t="7558" x="687388" y="2736850"/>
          <p14:tracePt t="7614" x="712788" y="2727325"/>
          <p14:tracePt t="7621" x="738188" y="2727325"/>
          <p14:tracePt t="7628" x="788988" y="2727325"/>
          <p14:tracePt t="7641" x="839788" y="2727325"/>
          <p14:tracePt t="7642" x="898525" y="2727325"/>
          <p14:tracePt t="7658" x="1039813" y="2719388"/>
          <p14:tracePt t="7675" x="1200150" y="2711450"/>
          <p14:tracePt t="7691" x="1343025" y="2693988"/>
          <p14:tracePt t="7692" x="1427163" y="2678113"/>
          <p14:tracePt t="7708" x="1585913" y="2660650"/>
          <p14:tracePt t="7725" x="1828800" y="2586038"/>
          <p14:tracePt t="7741" x="2139950" y="2451100"/>
          <p14:tracePt t="7742" x="2316163" y="2341563"/>
          <p14:tracePt t="7759" x="2768600" y="2047875"/>
          <p14:tracePt t="7775" x="3373438" y="1620838"/>
          <p14:tracePt t="7792" x="4354513" y="830263"/>
          <p14:tracePt t="7809" x="4833938" y="436563"/>
          <p14:tracePt t="7825" x="5202238" y="176213"/>
          <p14:tracePt t="7827" x="5278438" y="117475"/>
          <p14:tracePt t="7842" x="5395913" y="66675"/>
          <p14:tracePt t="7858" x="5437188" y="41275"/>
          <p14:tracePt t="7875" x="5445125" y="41275"/>
          <p14:tracePt t="7891" x="5454650" y="41275"/>
          <p14:tracePt t="7941" x="5429250" y="58738"/>
          <p14:tracePt t="7948" x="5337175" y="92075"/>
          <p14:tracePt t="7958" x="5143500" y="201613"/>
          <p14:tracePt t="7976" x="4371975" y="520700"/>
          <p14:tracePt t="7991" x="4060825" y="663575"/>
          <p14:tracePt t="7992" x="3717925" y="830263"/>
          <p14:tracePt t="8007" x="3095625" y="1192213"/>
          <p14:tracePt t="8026" x="2341563" y="1628775"/>
          <p14:tracePt t="8041" x="2132013" y="1728788"/>
          <p14:tracePt t="8041" x="1979613" y="1830388"/>
          <p14:tracePt t="8058" x="1728788" y="1938338"/>
          <p14:tracePt t="8075" x="1468438" y="2039938"/>
          <p14:tracePt t="8091" x="1343025" y="2098675"/>
          <p14:tracePt t="8107" x="1208088" y="2165350"/>
          <p14:tracePt t="8125" x="1049338" y="2233613"/>
          <p14:tracePt t="8141" x="965200" y="2274888"/>
          <p14:tracePt t="8159" x="898525" y="2300288"/>
          <p14:tracePt t="8161" x="855663" y="2308225"/>
          <p14:tracePt t="8175" x="788988" y="2341563"/>
          <p14:tracePt t="8191" x="722313" y="2366963"/>
          <p14:tracePt t="8209" x="654050" y="2400300"/>
          <p14:tracePt t="8210" x="628650" y="2409825"/>
          <p14:tracePt t="8225" x="587375" y="2433638"/>
          <p14:tracePt t="8241" x="546100" y="2468563"/>
          <p14:tracePt t="8259" x="520700" y="2476500"/>
          <p14:tracePt t="8260" x="511175" y="2484438"/>
          <p14:tracePt t="8275" x="511175" y="2492375"/>
          <p14:tracePt t="8291" x="503238" y="2501900"/>
          <p14:tracePt t="8308" x="487363" y="2509838"/>
          <p14:tracePt t="8325" x="436563" y="2527300"/>
          <p14:tracePt t="8341" x="411163" y="2535238"/>
          <p14:tracePt t="8358" x="403225" y="2551113"/>
          <p14:tracePt t="8360" x="393700" y="2551113"/>
          <p14:tracePt t="8374" x="385763" y="2551113"/>
          <p14:tracePt t="8744" x="403225" y="2560638"/>
          <p14:tracePt t="8751" x="419100" y="2560638"/>
          <p14:tracePt t="8758" x="444500" y="2560638"/>
          <p14:tracePt t="8773" x="495300" y="2576513"/>
          <p14:tracePt t="8790" x="554038" y="2586038"/>
          <p14:tracePt t="8807" x="638175" y="2593975"/>
          <p14:tracePt t="8823" x="722313" y="2619375"/>
          <p14:tracePt t="8840" x="788988" y="2619375"/>
          <p14:tracePt t="8857" x="931863" y="2627313"/>
          <p14:tracePt t="8873" x="1039813" y="2635250"/>
          <p14:tracePt t="8890" x="1166813" y="2644775"/>
          <p14:tracePt t="8907" x="1417638" y="2660650"/>
          <p14:tracePt t="8923" x="1568450" y="2668588"/>
          <p14:tracePt t="8940" x="1770063" y="2660650"/>
          <p14:tracePt t="8957" x="1955800" y="2619375"/>
          <p14:tracePt t="8973" x="1963738" y="2609850"/>
          <p14:tracePt t="9248" x="1963738" y="2619375"/>
          <p14:tracePt t="9255" x="1963738" y="2627313"/>
          <p14:tracePt t="9263" x="1963738" y="2644775"/>
          <p14:tracePt t="9273" x="1963738" y="2678113"/>
          <p14:tracePt t="9290" x="1887538" y="2752725"/>
          <p14:tracePt t="9291" x="1838325" y="2795588"/>
          <p14:tracePt t="9306" x="1728788" y="2854325"/>
          <p14:tracePt t="9323" x="1644650" y="2870200"/>
          <p14:tracePt t="9341" x="1443038" y="2879725"/>
          <p14:tracePt t="9356" x="1333500" y="2862263"/>
          <p14:tracePt t="9374" x="1233488" y="2854325"/>
          <p14:tracePt t="9376" x="1192213" y="2836863"/>
          <p14:tracePt t="9390" x="1108075" y="2828925"/>
          <p14:tracePt t="9406" x="1039813" y="2811463"/>
          <p14:tracePt t="9423" x="990600" y="2795588"/>
          <p14:tracePt t="9440" x="889000" y="2727325"/>
          <p14:tracePt t="9456" x="847725" y="2668588"/>
          <p14:tracePt t="9473" x="804863" y="2627313"/>
          <p14:tracePt t="9490" x="755650" y="2601913"/>
          <p14:tracePt t="9506" x="738188" y="2576513"/>
          <p14:tracePt t="9523" x="722313" y="2568575"/>
          <p14:tracePt t="9524" x="712788" y="2560638"/>
          <p14:tracePt t="9539" x="704850" y="2551113"/>
          <p14:tracePt t="9556" x="696913" y="2543175"/>
          <p14:tracePt t="9573" x="679450" y="2535238"/>
          <p14:tracePt t="9590" x="671513" y="2527300"/>
          <p14:tracePt t="9607" x="671513" y="2517775"/>
          <p14:tracePt t="9944" x="595313" y="2509838"/>
          <p14:tracePt t="9951" x="503238" y="2492375"/>
          <p14:tracePt t="9958" x="419100" y="2476500"/>
          <p14:tracePt t="9973" x="344488" y="2468563"/>
          <p14:tracePt t="9973" x="268288" y="2451100"/>
          <p14:tracePt t="9989" x="150813" y="2425700"/>
          <p14:tracePt t="10005" x="25400" y="2400300"/>
          <p14:tracePt t="10207" x="17463" y="2241550"/>
          <p14:tracePt t="10214" x="41275" y="2241550"/>
          <p14:tracePt t="10222" x="66675" y="2224088"/>
          <p14:tracePt t="10240" x="117475" y="2216150"/>
          <p14:tracePt t="10256" x="301625" y="2173288"/>
          <p14:tracePt t="10273" x="554038" y="2124075"/>
          <p14:tracePt t="10289" x="947738" y="2006600"/>
          <p14:tracePt t="10307" x="1912938" y="1746250"/>
          <p14:tracePt t="10322" x="2635250" y="1536700"/>
          <p14:tracePt t="10341" x="3498850" y="1325563"/>
          <p14:tracePt t="10342" x="3994150" y="1192213"/>
          <p14:tracePt t="10356" x="4992688" y="998538"/>
          <p14:tracePt t="10372" x="5932488" y="781050"/>
          <p14:tracePt t="10391" x="6486525" y="630238"/>
          <p14:tracePt t="10626" x="6511925" y="755650"/>
          <p14:tracePt t="10633" x="6535738" y="957263"/>
          <p14:tracePt t="10641" x="6553200" y="1082675"/>
          <p14:tracePt t="10655" x="6578600" y="1350963"/>
          <p14:tracePt t="10672" x="6578600" y="1527175"/>
          <p14:tracePt t="10690" x="6545263" y="1787525"/>
          <p14:tracePt t="10706" x="6494463" y="1963738"/>
          <p14:tracePt t="10722" x="6418263" y="2165350"/>
          <p14:tracePt t="10740" x="6310313" y="2425700"/>
          <p14:tracePt t="10756" x="6242050" y="2568575"/>
          <p14:tracePt t="10772" x="6192838" y="2652713"/>
          <p14:tracePt t="10791" x="6159500" y="2703513"/>
          <p14:tracePt t="10805" x="6142038" y="2711450"/>
          <p14:tracePt t="10822" x="6142038" y="2719388"/>
          <p14:tracePt t="10840" x="6134100" y="2719388"/>
          <p14:tracePt t="10860" x="6124575" y="2719388"/>
          <p14:tracePt t="10871" x="6124575" y="2727325"/>
          <p14:tracePt t="10888" x="6067425" y="2736850"/>
          <p14:tracePt t="10905" x="5899150" y="2762250"/>
          <p14:tracePt t="10921" x="5697538" y="2795588"/>
          <p14:tracePt t="10939" x="5245100" y="2879725"/>
          <p14:tracePt t="10955" x="5033963" y="2928938"/>
          <p14:tracePt t="10972" x="4883150" y="2979738"/>
          <p14:tracePt t="10989" x="4783138" y="3022600"/>
          <p14:tracePt t="11005" x="4740275" y="3038475"/>
          <p14:tracePt t="11021" x="4716463" y="3046413"/>
          <p14:tracePt t="11022" x="4706938" y="3046413"/>
          <p14:tracePt t="11215" x="4716463" y="3105150"/>
          <p14:tracePt t="11223" x="4732338" y="3163888"/>
          <p14:tracePt t="11229" x="4749800" y="3206750"/>
          <p14:tracePt t="11239" x="4765675" y="3257550"/>
          <p14:tracePt t="11255" x="4775200" y="3281363"/>
          <p14:tracePt t="11271" x="4775200" y="3298825"/>
          <p14:tracePt t="11272" x="4775200" y="3306763"/>
          <p14:tracePt t="11343" x="4749800" y="3306763"/>
          <p14:tracePt t="11350" x="4716463" y="3298825"/>
          <p14:tracePt t="11358" x="4673600" y="3273425"/>
          <p14:tracePt t="11372" x="4581525" y="3240088"/>
          <p14:tracePt t="11388" x="4481513" y="3198813"/>
          <p14:tracePt t="11405" x="4422775" y="3189288"/>
          <p14:tracePt t="11421" x="4371975" y="3173413"/>
          <p14:tracePt t="11440" x="4364038" y="3173413"/>
          <p14:tracePt t="11441" x="4354513" y="3173413"/>
          <p14:tracePt t="11455" x="4346575" y="3173413"/>
          <p14:tracePt t="11677" x="4254500" y="3173413"/>
          <p14:tracePt t="11684" x="4111625" y="3173413"/>
          <p14:tracePt t="11691" x="3976688" y="3173413"/>
          <p14:tracePt t="11705" x="3825875" y="3173413"/>
          <p14:tracePt t="11706" x="3692525" y="3181350"/>
          <p14:tracePt t="11721" x="3406775" y="3222625"/>
          <p14:tracePt t="11737" x="3113088" y="3257550"/>
          <p14:tracePt t="11755" x="2768600" y="3306763"/>
          <p14:tracePt t="11771" x="2592388" y="3340100"/>
          <p14:tracePt t="11788" x="2449513" y="3357563"/>
          <p14:tracePt t="11804" x="2349500" y="3382963"/>
          <p14:tracePt t="11805" x="2308225" y="3382963"/>
          <p14:tracePt t="11821" x="2239963" y="3382963"/>
          <p14:tracePt t="11839" x="2198688" y="3390900"/>
          <p14:tracePt t="11840" x="2190750" y="3390900"/>
          <p14:tracePt t="11855" x="2181225" y="3390900"/>
          <p14:tracePt t="12054" x="2114550" y="3390900"/>
          <p14:tracePt t="12061" x="2030413" y="3382963"/>
          <p14:tracePt t="12071" x="1946275" y="3375025"/>
          <p14:tracePt t="12087" x="1779588" y="3357563"/>
          <p14:tracePt t="12104" x="1593850" y="3349625"/>
          <p14:tracePt t="12120" x="1527175" y="3349625"/>
          <p14:tracePt t="12137" x="1485900" y="3349625"/>
          <p14:tracePt t="12138" x="1476375" y="3349625"/>
          <p14:tracePt t="12154" x="1460500" y="3349625"/>
          <p14:tracePt t="12171" x="1450975" y="3349625"/>
          <p14:tracePt t="12187" x="1443038" y="3349625"/>
          <p14:tracePt t="12204" x="1435100" y="3349625"/>
          <p14:tracePt t="12220" x="1401763" y="3349625"/>
          <p14:tracePt t="12237" x="1376363" y="3349625"/>
          <p14:tracePt t="12239" x="1358900" y="3349625"/>
          <p14:tracePt t="12254" x="1350963" y="3349625"/>
          <p14:tracePt t="12271" x="1343025" y="3349625"/>
          <p14:tracePt t="12289" x="1325563" y="3349625"/>
          <p14:tracePt t="12303" x="1274763" y="3349625"/>
          <p14:tracePt t="12320" x="1192213" y="3349625"/>
          <p14:tracePt t="12337" x="1065213" y="3349625"/>
          <p14:tracePt t="12354" x="1016000" y="3349625"/>
          <p14:tracePt t="12371" x="998538" y="3349625"/>
          <p14:tracePt t="12387" x="973138" y="3349625"/>
          <p14:tracePt t="12404" x="965200" y="3349625"/>
          <p14:tracePt t="12420" x="922338" y="3349625"/>
          <p14:tracePt t="12437" x="830263" y="3316288"/>
          <p14:tracePt t="12453" x="781050" y="3298825"/>
          <p14:tracePt t="12470" x="738188" y="3290888"/>
          <p14:tracePt t="12487" x="722313" y="3290888"/>
          <p14:tracePt t="12488" x="704850" y="3281363"/>
          <p14:tracePt t="12503" x="679450" y="3273425"/>
          <p14:tracePt t="12520" x="646113" y="3265488"/>
          <p14:tracePt t="12537" x="612775" y="3257550"/>
          <p14:tracePt t="12538" x="587375" y="3248025"/>
          <p14:tracePt t="12553" x="536575" y="3232150"/>
          <p14:tracePt t="12570" x="495300" y="3206750"/>
          <p14:tracePt t="12587" x="444500" y="3198813"/>
          <p14:tracePt t="12603" x="428625" y="3189288"/>
          <p14:tracePt t="12621" x="419100" y="3189288"/>
          <p14:tracePt t="12849" x="403225" y="3189288"/>
          <p14:tracePt t="12856" x="352425" y="3181350"/>
          <p14:tracePt t="12864" x="327025" y="3181350"/>
          <p14:tracePt t="12886" x="268288" y="3163888"/>
          <p14:tracePt t="12903" x="260350" y="3163888"/>
          <p14:tracePt t="12920" x="227013" y="3055938"/>
          <p14:tracePt t="12936" x="209550" y="2870200"/>
          <p14:tracePt t="12953" x="201613" y="2719388"/>
          <p14:tracePt t="12970" x="176213" y="2551113"/>
          <p14:tracePt t="12986" x="168275" y="2517775"/>
          <p14:tracePt t="13003" x="168275" y="2492375"/>
          <p14:tracePt t="13005" x="168275" y="2484438"/>
          <p14:tracePt t="13020" x="168275" y="2417763"/>
          <p14:tracePt t="13036" x="193675" y="2274888"/>
          <p14:tracePt t="13053" x="217488" y="2157413"/>
          <p14:tracePt t="13070" x="234950" y="2106613"/>
          <p14:tracePt t="13070" x="234950" y="2098675"/>
          <p14:tracePt t="13086" x="234950" y="2090738"/>
          <p14:tracePt t="13103" x="234950" y="2081213"/>
          <p14:tracePt t="13147" x="242888" y="2081213"/>
          <p14:tracePt t="13325" x="469900" y="2090738"/>
          <p14:tracePt t="13332" x="855663" y="2132013"/>
          <p14:tracePt t="13339" x="1325563" y="2149475"/>
          <p14:tracePt t="13353" x="2349500" y="2173288"/>
          <p14:tracePt t="13369" x="2719388" y="2173288"/>
          <p14:tracePt t="13386" x="2768600" y="2173288"/>
          <p14:tracePt t="13588" x="2895600" y="2208213"/>
          <p14:tracePt t="13597" x="3179763" y="2257425"/>
          <p14:tracePt t="13603" x="3414713" y="2316163"/>
          <p14:tracePt t="13620" x="3943350" y="2400300"/>
          <p14:tracePt t="13636" x="4413250" y="2459038"/>
          <p14:tracePt t="13652" x="4808538" y="2484438"/>
          <p14:tracePt t="13653" x="4900613" y="2484438"/>
          <p14:tracePt t="13671" x="5084763" y="2484438"/>
          <p14:tracePt t="13685" x="5227638" y="2459038"/>
          <p14:tracePt t="13702" x="5353050" y="2417763"/>
          <p14:tracePt t="13720" x="5386388" y="2409825"/>
          <p14:tracePt t="13907" x="5445125" y="2425700"/>
          <p14:tracePt t="13914" x="5597525" y="2476500"/>
          <p14:tracePt t="13922" x="5672138" y="2501900"/>
          <p14:tracePt t="13936" x="5789613" y="2543175"/>
          <p14:tracePt t="13952" x="5832475" y="2560638"/>
          <p14:tracePt t="13969" x="5840413" y="2568575"/>
          <p14:tracePt t="13986" x="5848350" y="2568575"/>
          <p14:tracePt t="14002" x="5848350" y="2576513"/>
          <p14:tracePt t="14021" x="5848350" y="2586038"/>
          <p14:tracePt t="14036" x="5848350" y="2619375"/>
          <p14:tracePt t="14036" x="5832475" y="2660650"/>
          <p14:tracePt t="14055" x="5773738" y="2752725"/>
          <p14:tracePt t="14057" x="5756275" y="2786063"/>
          <p14:tracePt t="14071" x="5715000" y="2836863"/>
          <p14:tracePt t="14085" x="5697538" y="2862263"/>
          <p14:tracePt t="14086" x="5689600" y="2870200"/>
          <p14:tracePt t="14102" x="5672138" y="2887663"/>
          <p14:tracePt t="14120" x="5664200" y="2895600"/>
          <p14:tracePt t="14135" x="5656263" y="2905125"/>
          <p14:tracePt t="14136" x="5656263" y="2921000"/>
          <p14:tracePt t="14153" x="5621338" y="2997200"/>
          <p14:tracePt t="14168" x="5605463" y="3071813"/>
          <p14:tracePt t="14185" x="5580063" y="3114675"/>
          <p14:tracePt t="14185" x="5572125" y="3130550"/>
          <p14:tracePt t="14202" x="5562600" y="3163888"/>
          <p14:tracePt t="14219" x="5554663" y="3198813"/>
          <p14:tracePt t="14220" x="5546725" y="3214688"/>
          <p14:tracePt t="14235" x="5521325" y="3257550"/>
          <p14:tracePt t="14252" x="5495925" y="3306763"/>
          <p14:tracePt t="14269" x="5470525" y="3365500"/>
          <p14:tracePt t="14269" x="5462588" y="3382963"/>
          <p14:tracePt t="14285" x="5454650" y="3398838"/>
          <p14:tracePt t="14461" x="5227638" y="3408363"/>
          <p14:tracePt t="14471" x="4841875" y="3408363"/>
          <p14:tracePt t="14475" x="4456113" y="3390900"/>
          <p14:tracePt t="14487" x="4070350" y="3349625"/>
          <p14:tracePt t="14502" x="3263900" y="3198813"/>
          <p14:tracePt t="14521" x="2349500" y="3005138"/>
          <p14:tracePt t="14535" x="2073275" y="2963863"/>
          <p14:tracePt t="14552" x="1955800" y="2954338"/>
          <p14:tracePt t="14552" x="1930400" y="2954338"/>
          <p14:tracePt t="14568" x="1912938" y="2954338"/>
          <p14:tracePt t="14761" x="1846263" y="2954338"/>
          <p14:tracePt t="14767" x="1728788" y="2979738"/>
          <p14:tracePt t="14774" x="1585913" y="3013075"/>
          <p14:tracePt t="14785" x="1460500" y="3046413"/>
          <p14:tracePt t="14802" x="1225550" y="3097213"/>
          <p14:tracePt t="14803" x="1141413" y="3122613"/>
          <p14:tracePt t="14819" x="990600" y="3148013"/>
          <p14:tracePt t="14835" x="889000" y="3173413"/>
          <p14:tracePt t="14852" x="830263" y="3198813"/>
          <p14:tracePt t="14852" x="814388" y="3206750"/>
          <p14:tracePt t="14870" x="796925" y="3206750"/>
          <p14:tracePt t="14885" x="788988" y="3214688"/>
          <p14:tracePt t="14902" x="704850" y="3240088"/>
          <p14:tracePt t="14917" x="620713" y="3257550"/>
          <p14:tracePt t="14935" x="536575" y="3265488"/>
          <p14:tracePt t="14951" x="444500" y="3265488"/>
          <p14:tracePt t="14968" x="419100" y="3265488"/>
          <p14:tracePt t="14984" x="393700" y="3265488"/>
          <p14:tracePt t="15001" x="385763" y="3265488"/>
          <p14:tracePt t="15018" x="377825" y="3265488"/>
          <p14:tracePt t="15035" x="369888" y="3265488"/>
          <p14:tracePt t="15051" x="360363" y="3257550"/>
          <p14:tracePt t="15052" x="360363" y="3222625"/>
          <p14:tracePt t="15068" x="360363" y="3038475"/>
          <p14:tracePt t="15085" x="385763" y="2795588"/>
          <p14:tracePt t="15101" x="403225" y="2593975"/>
          <p14:tracePt t="15102" x="411163" y="2517775"/>
          <p14:tracePt t="15117" x="411163" y="2451100"/>
          <p14:tracePt t="15135" x="411163" y="2433638"/>
          <p14:tracePt t="15151" x="411163" y="2425700"/>
          <p14:tracePt t="15169" x="411163" y="2417763"/>
          <p14:tracePt t="15314" x="411163" y="2425700"/>
          <p14:tracePt t="15321" x="411163" y="2433638"/>
          <p14:tracePt t="15328" x="411163" y="2443163"/>
          <p14:tracePt t="15351" x="411163" y="2476500"/>
          <p14:tracePt t="15367" x="385763" y="2527300"/>
          <p14:tracePt t="15385" x="311150" y="2627313"/>
          <p14:tracePt t="15400" x="252413" y="2703513"/>
          <p14:tracePt t="15417" x="227013" y="2752725"/>
          <p14:tracePt t="15434" x="217488" y="2762250"/>
          <p14:tracePt t="15435" x="209550" y="2770188"/>
          <p14:tracePt t="15450" x="201613" y="2778125"/>
          <p14:tracePt t="15470" x="201613" y="2770188"/>
          <p14:tracePt t="15487" x="260350" y="2660650"/>
          <p14:tracePt t="15500" x="436563" y="2476500"/>
          <p14:tracePt t="15517" x="687388" y="2266950"/>
          <p14:tracePt t="15535" x="855663" y="2149475"/>
          <p14:tracePt t="15550" x="881063" y="2139950"/>
          <p14:tracePt t="15567" x="898525" y="2139950"/>
          <p14:tracePt t="15585" x="914400" y="2198688"/>
          <p14:tracePt t="15601" x="889000" y="2366963"/>
          <p14:tracePt t="15617" x="822325" y="2593975"/>
          <p14:tracePt t="15635" x="788988" y="2795588"/>
          <p14:tracePt t="15651" x="788988" y="2846388"/>
          <p14:tracePt t="15667" x="796925" y="2887663"/>
          <p14:tracePt t="15684" x="1023938" y="2979738"/>
          <p14:tracePt t="15701" x="1368425" y="2971800"/>
          <p14:tracePt t="15717" x="1812925" y="2879725"/>
          <p14:tracePt t="15733" x="2273300" y="2770188"/>
          <p14:tracePt t="15750" x="2911475" y="2609850"/>
          <p14:tracePt t="15767" x="3297238" y="2551113"/>
          <p14:tracePt t="15768" x="3440113" y="2551113"/>
          <p14:tracePt t="15784" x="3733800" y="2551113"/>
          <p14:tracePt t="15800" x="4103688" y="2593975"/>
          <p14:tracePt t="15817" x="4598988" y="2678113"/>
          <p14:tracePt t="15818" x="4992688" y="2744788"/>
          <p14:tracePt t="15833" x="5656263" y="2887663"/>
          <p14:tracePt t="15850" x="6369050" y="3005138"/>
          <p14:tracePt t="15867" x="7107238" y="3055938"/>
          <p14:tracePt t="15883" x="7240588" y="3055938"/>
          <p14:tracePt t="16109" x="7358063" y="3122613"/>
          <p14:tracePt t="16117" x="7416800" y="3155950"/>
          <p14:tracePt t="16123" x="7442200" y="3181350"/>
          <p14:tracePt t="16133" x="7459663" y="3189288"/>
          <p14:tracePt t="16150" x="7475538" y="3206750"/>
          <p14:tracePt t="16167" x="7467600" y="3214688"/>
          <p14:tracePt t="16167" x="7400925" y="3240088"/>
          <p14:tracePt t="16183" x="6905625" y="3390900"/>
          <p14:tracePt t="16200" x="6284913" y="3508375"/>
          <p14:tracePt t="16201" x="5949950" y="3551238"/>
          <p14:tracePt t="16216" x="5672138" y="3567113"/>
          <p14:tracePt t="16217" x="5327650" y="3567113"/>
          <p14:tracePt t="16233" x="4816475" y="3567113"/>
          <p14:tracePt t="16250" x="4471988" y="3508375"/>
          <p14:tracePt t="16251" x="4405313" y="3492500"/>
          <p14:tracePt t="16266" x="4313238" y="3475038"/>
          <p14:tracePt t="16283" x="4295775" y="3475038"/>
          <p14:tracePt t="16458" x="4052888" y="3500438"/>
          <p14:tracePt t="16465" x="3751263" y="3551238"/>
          <p14:tracePt t="16471" x="3414713" y="3600450"/>
          <p14:tracePt t="16486" x="3113088" y="3651250"/>
          <p14:tracePt t="16486" x="2752725" y="3717925"/>
          <p14:tracePt t="16500" x="2106613" y="3794125"/>
          <p14:tracePt t="16516" x="1560513" y="3860800"/>
          <p14:tracePt t="16533" x="1133475" y="3878263"/>
          <p14:tracePt t="16550" x="804863" y="3878263"/>
          <p14:tracePt t="16566" x="696913" y="3878263"/>
          <p14:tracePt t="16583" x="638175" y="3886200"/>
          <p14:tracePt t="16600" x="579438" y="3886200"/>
          <p14:tracePt t="16616" x="528638" y="3886200"/>
          <p14:tracePt t="16633" x="452438" y="3886200"/>
          <p14:tracePt t="16650" x="385763" y="3886200"/>
          <p14:tracePt t="16651" x="360363" y="3878263"/>
          <p14:tracePt t="16666" x="319088" y="3870325"/>
          <p14:tracePt t="16683" x="276225" y="3870325"/>
          <p14:tracePt t="16700" x="260350" y="3870325"/>
          <p14:tracePt t="16700" x="252413" y="3870325"/>
          <p14:tracePt t="16716" x="217488" y="3870325"/>
          <p14:tracePt t="16733" x="158750" y="3870325"/>
          <p14:tracePt t="16749" x="100013" y="3878263"/>
          <p14:tracePt t="16766" x="58738" y="3878263"/>
          <p14:tracePt t="16783" x="41275" y="3878263"/>
          <p14:tracePt t="16799" x="33338" y="3878263"/>
          <p14:tracePt t="16816" x="25400" y="3878263"/>
          <p14:tracePt t="16833" x="17463" y="3878263"/>
          <p14:tracePt t="16850" x="7938" y="3878263"/>
          <p14:tracePt t="16866" x="0" y="3878263"/>
          <p14:tracePt t="16997" x="76200" y="3743325"/>
          <p14:tracePt t="17004" x="142875" y="3709988"/>
          <p14:tracePt t="17015" x="201613" y="3676650"/>
          <p14:tracePt t="17033" x="369888" y="3592513"/>
          <p14:tracePt t="17049" x="461963" y="3551238"/>
          <p14:tracePt t="17066" x="536575" y="3525838"/>
          <p14:tracePt t="17083" x="628650" y="3517900"/>
          <p14:tracePt t="17099" x="671513" y="3508375"/>
          <p14:tracePt t="17116" x="696913" y="3500438"/>
          <p14:tracePt t="17133" x="730250" y="3492500"/>
          <p14:tracePt t="17149" x="746125" y="3492500"/>
          <p14:tracePt t="17166" x="763588" y="3482975"/>
          <p14:tracePt t="17183" x="822325" y="3475038"/>
          <p14:tracePt t="17199" x="873125" y="3467100"/>
          <p14:tracePt t="17216" x="957263" y="3449638"/>
          <p14:tracePt t="17233" x="1039813" y="3441700"/>
          <p14:tracePt t="17235" x="1098550" y="3441700"/>
          <p14:tracePt t="17249" x="1225550" y="3441700"/>
          <p14:tracePt t="17266" x="1350963" y="3441700"/>
          <p14:tracePt t="17267" x="1401763" y="3441700"/>
          <p14:tracePt t="17282" x="1443038" y="3433763"/>
          <p14:tracePt t="17283" x="1509713" y="3433763"/>
          <p14:tracePt t="17300" x="1644650" y="3433763"/>
          <p14:tracePt t="17316" x="1787525" y="3433763"/>
          <p14:tracePt t="17317" x="1854200" y="3433763"/>
          <p14:tracePt t="17332" x="2022475" y="3433763"/>
          <p14:tracePt t="17350" x="2206625" y="3441700"/>
          <p14:tracePt t="17365" x="2425700" y="3467100"/>
          <p14:tracePt t="17366" x="2533650" y="3467100"/>
          <p14:tracePt t="17382" x="2860675" y="3482975"/>
          <p14:tracePt t="17400" x="3171825" y="3482975"/>
          <p14:tracePt t="17415" x="3448050" y="3482975"/>
          <p14:tracePt t="17432" x="3759200" y="3475038"/>
          <p14:tracePt t="17449" x="3935413" y="3449638"/>
          <p14:tracePt t="17466" x="4162425" y="3424238"/>
          <p14:tracePt t="17482" x="4287838" y="3398838"/>
          <p14:tracePt t="17499" x="4329113" y="3382963"/>
          <p14:tracePt t="17516" x="4346575" y="3382963"/>
          <p14:tracePt t="17679" x="4481513" y="3398838"/>
          <p14:tracePt t="17686" x="4757738" y="3416300"/>
          <p14:tracePt t="17700" x="4933950" y="3441700"/>
          <p14:tracePt t="17700" x="5151438" y="3441700"/>
          <p14:tracePt t="17716" x="5370513" y="3441700"/>
          <p14:tracePt t="17716" x="5529263" y="3441700"/>
          <p14:tracePt t="17731" x="5848350" y="3441700"/>
          <p14:tracePt t="17750" x="6124575" y="3424238"/>
          <p14:tracePt t="17765" x="6192838" y="3424238"/>
          <p14:tracePt t="17782" x="6359525" y="3424238"/>
          <p14:tracePt t="17800" x="6511925" y="3441700"/>
          <p14:tracePt t="17815" x="6594475" y="3467100"/>
          <p14:tracePt t="17832" x="6637338" y="3475038"/>
          <p14:tracePt t="17848" x="6653213" y="3475038"/>
          <p14:tracePt t="17866" x="6662738" y="3482975"/>
          <p14:tracePt t="17886" x="6670675" y="3482975"/>
          <p14:tracePt t="17914" x="6670675" y="3492500"/>
          <p14:tracePt t="17942" x="6678613" y="3500438"/>
          <p14:tracePt t="17949" x="6688138" y="3508375"/>
          <p14:tracePt t="17956" x="6688138" y="3517900"/>
          <p14:tracePt t="17966" x="6696075" y="3525838"/>
          <p14:tracePt t="17981" x="6754813" y="3635375"/>
          <p14:tracePt t="18000" x="6829425" y="3835400"/>
          <p14:tracePt t="18015" x="6829425" y="3952875"/>
          <p14:tracePt t="18031" x="6796088" y="4071938"/>
          <p14:tracePt t="18049" x="6594475" y="4306888"/>
          <p14:tracePt t="18065" x="6149975" y="4557713"/>
          <p14:tracePt t="18081" x="5503863" y="4818063"/>
          <p14:tracePt t="18100" x="4279900" y="5095875"/>
          <p14:tracePt t="18115" x="3330575" y="5103813"/>
          <p14:tracePt t="18132" x="2341563" y="4860925"/>
          <p14:tracePt t="18150" x="965200" y="4197350"/>
          <p14:tracePt t="18165" x="452438" y="3919538"/>
          <p14:tracePt t="18182" x="234950" y="3811588"/>
          <p14:tracePt t="18184" x="168275" y="3786188"/>
          <p14:tracePt t="18199" x="125413" y="3776663"/>
          <p14:tracePt t="18389" x="50800" y="3794125"/>
          <p14:tracePt t="18560" x="76200" y="3995738"/>
          <p14:tracePt t="18568" x="150813" y="3995738"/>
          <p14:tracePt t="18581" x="217488" y="3987800"/>
          <p14:tracePt t="18582" x="276225" y="3970338"/>
          <p14:tracePt t="18597" x="360363" y="3970338"/>
          <p14:tracePt t="18615" x="419100" y="3970338"/>
          <p14:tracePt t="18631" x="436563" y="3970338"/>
          <p14:tracePt t="18632" x="444500" y="3978275"/>
          <p14:tracePt t="18647" x="452438" y="3978275"/>
          <p14:tracePt t="18667" x="461963" y="3987800"/>
          <p14:tracePt t="18681" x="469900" y="3995738"/>
          <p14:tracePt t="18697" x="477838" y="4011613"/>
          <p14:tracePt t="18715" x="495300" y="4095750"/>
          <p14:tracePt t="18731" x="487363" y="4230688"/>
          <p14:tracePt t="18732" x="477838" y="4271963"/>
          <p14:tracePt t="18747" x="461963" y="4340225"/>
          <p14:tracePt t="18765" x="452438" y="4373563"/>
          <p14:tracePt t="18781" x="452438" y="4381500"/>
          <p14:tracePt t="18809" x="444500" y="4381500"/>
          <p14:tracePt t="18823" x="436563" y="4381500"/>
          <p14:tracePt t="18831" x="411163" y="4322763"/>
          <p14:tracePt t="18849" x="334963" y="4138613"/>
          <p14:tracePt t="18865" x="268288" y="3919538"/>
          <p14:tracePt t="18880" x="260350" y="3870325"/>
          <p14:tracePt t="18899" x="260350" y="3852863"/>
          <p14:tracePt t="18922" x="260350" y="3844925"/>
          <p14:tracePt t="18951" x="260350" y="3835400"/>
          <p14:tracePt t="18965" x="260350" y="3827463"/>
          <p14:tracePt t="18972" x="260350" y="3802063"/>
          <p14:tracePt t="18980" x="260350" y="3776663"/>
          <p14:tracePt t="18997" x="276225" y="3735388"/>
          <p14:tracePt t="19014" x="293688" y="3659188"/>
          <p14:tracePt t="19031" x="301625" y="3625850"/>
          <p14:tracePt t="19047" x="301625" y="3617913"/>
          <p14:tracePt t="19065" x="301625" y="3609975"/>
          <p14:tracePt t="19100" x="301625" y="3600450"/>
          <p14:tracePt t="19107" x="301625" y="3567113"/>
          <p14:tracePt t="19115" x="311150" y="3525838"/>
          <p14:tracePt t="19130" x="319088" y="3441700"/>
          <p14:tracePt t="19147" x="334963" y="3390900"/>
          <p14:tracePt t="19165" x="334963" y="3365500"/>
          <p14:tracePt t="19180" x="344488" y="3357563"/>
          <p14:tracePt t="19197" x="352425" y="3332163"/>
          <p14:tracePt t="19215" x="461963" y="3273425"/>
          <p14:tracePt t="19230" x="595313" y="3240088"/>
          <p14:tracePt t="19247" x="738188" y="3222625"/>
          <p14:tracePt t="19265" x="1049338" y="3232150"/>
          <p14:tracePt t="19280" x="1350963" y="3298825"/>
          <p14:tracePt t="19297" x="1603375" y="3365500"/>
          <p14:tracePt t="19299" x="1677988" y="3375025"/>
          <p14:tracePt t="19314" x="1720850" y="3390900"/>
          <p14:tracePt t="19548" x="1905000" y="3390900"/>
          <p14:tracePt t="19555" x="2198688" y="3390900"/>
          <p14:tracePt t="19564" x="2449513" y="3390900"/>
          <p14:tracePt t="19580" x="2903538" y="3365500"/>
          <p14:tracePt t="19598" x="3398838" y="3281363"/>
          <p14:tracePt t="19614" x="3524250" y="3248025"/>
          <p14:tracePt t="19630" x="3565525" y="3240088"/>
          <p14:tracePt t="19825" x="3784600" y="3240088"/>
          <p14:tracePt t="19832" x="4002088" y="3240088"/>
          <p14:tracePt t="19839" x="4254500" y="3240088"/>
          <p14:tracePt t="19863" x="4967288" y="3181350"/>
          <p14:tracePt t="19880" x="5378450" y="3148013"/>
          <p14:tracePt t="19881" x="5572125" y="3114675"/>
          <p14:tracePt t="19896" x="5807075" y="3097213"/>
          <p14:tracePt t="19913" x="5965825" y="3089275"/>
          <p14:tracePt t="19931" x="6057900" y="3089275"/>
          <p14:tracePt t="20123" x="6218238" y="3089275"/>
          <p14:tracePt t="20130" x="6570663" y="3097213"/>
          <p14:tracePt t="20137" x="6846888" y="3114675"/>
          <p14:tracePt t="20146" x="7107238" y="3122613"/>
          <p14:tracePt t="20163" x="7526338" y="3130550"/>
          <p14:tracePt t="20180" x="7786688" y="3155950"/>
          <p14:tracePt t="20196" x="7837488" y="3173413"/>
          <p14:tracePt t="20213" x="7853363" y="3173413"/>
          <p14:tracePt t="20244" x="7853363" y="3181350"/>
          <p14:tracePt t="20265" x="7853363" y="3189288"/>
          <p14:tracePt t="20272" x="7845425" y="3206750"/>
          <p14:tracePt t="20280" x="7837488" y="3222625"/>
          <p14:tracePt t="20296" x="7804150" y="3257550"/>
          <p14:tracePt t="20313" x="7769225" y="3306763"/>
          <p14:tracePt t="20330" x="7720013" y="3357563"/>
          <p14:tracePt t="20330" x="7686675" y="3390900"/>
          <p14:tracePt t="20346" x="7610475" y="3467100"/>
          <p14:tracePt t="20362" x="7518400" y="3584575"/>
          <p14:tracePt t="20379" x="7416800" y="3735388"/>
          <p14:tracePt t="20396" x="7308850" y="3937000"/>
          <p14:tracePt t="20413" x="7250113" y="4037013"/>
          <p14:tracePt t="20414" x="7240588" y="4087813"/>
          <p14:tracePt t="20429" x="7207250" y="4146550"/>
          <p14:tracePt t="20446" x="7191375" y="4171950"/>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C44E51-BA90-E7BD-B8FC-ABB82489CDFD}"/>
              </a:ext>
            </a:extLst>
          </p:cNvPr>
          <p:cNvSpPr>
            <a:spLocks noGrp="1"/>
          </p:cNvSpPr>
          <p:nvPr>
            <p:ph type="sldNum" sz="quarter" idx="4"/>
          </p:nvPr>
        </p:nvSpPr>
        <p:spPr/>
        <p:txBody>
          <a:bodyPr/>
          <a:lstStyle/>
          <a:p>
            <a:fld id="{820EACED-CA5D-B048-836B-BF30EF0E914A}" type="slidenum">
              <a:rPr lang="en-US" smtClean="0"/>
              <a:pPr/>
              <a:t>19</a:t>
            </a:fld>
            <a:endParaRPr lang="en-US" dirty="0"/>
          </a:p>
        </p:txBody>
      </p:sp>
      <p:pic>
        <p:nvPicPr>
          <p:cNvPr id="3" name="Picture 2">
            <a:extLst>
              <a:ext uri="{FF2B5EF4-FFF2-40B4-BE49-F238E27FC236}">
                <a16:creationId xmlns:a16="http://schemas.microsoft.com/office/drawing/2014/main" id="{5482A4C2-8096-BA27-687E-54D1323B1C14}"/>
              </a:ext>
            </a:extLst>
          </p:cNvPr>
          <p:cNvPicPr>
            <a:picLocks noChangeAspect="1"/>
          </p:cNvPicPr>
          <p:nvPr/>
        </p:nvPicPr>
        <p:blipFill>
          <a:blip r:embed="rId5"/>
          <a:stretch>
            <a:fillRect/>
          </a:stretch>
        </p:blipFill>
        <p:spPr>
          <a:xfrm>
            <a:off x="1817620" y="425728"/>
            <a:ext cx="3549511" cy="4732681"/>
          </a:xfrm>
          <a:prstGeom prst="rect">
            <a:avLst/>
          </a:prstGeom>
        </p:spPr>
      </p:pic>
      <p:pic>
        <p:nvPicPr>
          <p:cNvPr id="4" name="Picture 3">
            <a:extLst>
              <a:ext uri="{FF2B5EF4-FFF2-40B4-BE49-F238E27FC236}">
                <a16:creationId xmlns:a16="http://schemas.microsoft.com/office/drawing/2014/main" id="{09A4DB13-7893-DF83-5EC1-84BBB9C1B9E1}"/>
              </a:ext>
            </a:extLst>
          </p:cNvPr>
          <p:cNvPicPr>
            <a:picLocks noChangeAspect="1"/>
          </p:cNvPicPr>
          <p:nvPr/>
        </p:nvPicPr>
        <p:blipFill>
          <a:blip r:embed="rId6"/>
          <a:stretch>
            <a:fillRect/>
          </a:stretch>
        </p:blipFill>
        <p:spPr>
          <a:xfrm>
            <a:off x="6096000" y="695739"/>
            <a:ext cx="4554090" cy="3415567"/>
          </a:xfrm>
          <a:prstGeom prst="rect">
            <a:avLst/>
          </a:prstGeom>
        </p:spPr>
      </p:pic>
      <p:pic>
        <p:nvPicPr>
          <p:cNvPr id="6" name="Picture 5">
            <a:extLst>
              <a:ext uri="{FF2B5EF4-FFF2-40B4-BE49-F238E27FC236}">
                <a16:creationId xmlns:a16="http://schemas.microsoft.com/office/drawing/2014/main" id="{2D68318E-3B7E-B139-C1ED-D1883457D1D4}"/>
              </a:ext>
            </a:extLst>
          </p:cNvPr>
          <p:cNvPicPr>
            <a:picLocks noChangeAspect="1"/>
          </p:cNvPicPr>
          <p:nvPr/>
        </p:nvPicPr>
        <p:blipFill>
          <a:blip r:embed="rId7"/>
          <a:stretch>
            <a:fillRect/>
          </a:stretch>
        </p:blipFill>
        <p:spPr>
          <a:xfrm>
            <a:off x="1467678" y="2206134"/>
            <a:ext cx="3293166" cy="4390888"/>
          </a:xfrm>
          <a:prstGeom prst="rect">
            <a:avLst/>
          </a:prstGeom>
        </p:spPr>
      </p:pic>
      <p:pic>
        <p:nvPicPr>
          <p:cNvPr id="7" name="Picture 6">
            <a:extLst>
              <a:ext uri="{FF2B5EF4-FFF2-40B4-BE49-F238E27FC236}">
                <a16:creationId xmlns:a16="http://schemas.microsoft.com/office/drawing/2014/main" id="{7CF088B6-59AF-BD60-5AC2-6C88BBD77FD9}"/>
              </a:ext>
            </a:extLst>
          </p:cNvPr>
          <p:cNvPicPr>
            <a:picLocks noChangeAspect="1"/>
          </p:cNvPicPr>
          <p:nvPr/>
        </p:nvPicPr>
        <p:blipFill>
          <a:blip r:embed="rId8"/>
          <a:stretch>
            <a:fillRect/>
          </a:stretch>
        </p:blipFill>
        <p:spPr>
          <a:xfrm>
            <a:off x="6624605" y="2055938"/>
            <a:ext cx="3493430" cy="4657907"/>
          </a:xfrm>
          <a:prstGeom prst="rect">
            <a:avLst/>
          </a:prstGeom>
        </p:spPr>
      </p:pic>
      <p:pic>
        <p:nvPicPr>
          <p:cNvPr id="17" name="Audio 16">
            <a:hlinkClick r:id="" action="ppaction://media"/>
            <a:extLst>
              <a:ext uri="{FF2B5EF4-FFF2-40B4-BE49-F238E27FC236}">
                <a16:creationId xmlns:a16="http://schemas.microsoft.com/office/drawing/2014/main" id="{70B30017-29FD-2941-559A-26F9B2CC4E57}"/>
              </a:ext>
            </a:extLst>
          </p:cNvPr>
          <p:cNvPicPr>
            <a:picLocks noChangeAspect="1"/>
          </p:cNvPicPr>
          <p:nvPr>
            <a:audioFile r:link="rId3"/>
            <p:extLst>
              <p:ext uri="{DAA4B4D4-6D71-4841-9C94-3DE7FCFB9230}">
                <p14:media xmlns:p14="http://schemas.microsoft.com/office/powerpoint/2010/main" r:embed="rId2"/>
              </p:ext>
            </p:extLst>
          </p:nvPr>
        </p:nvPicPr>
        <p:blipFill>
          <a:blip r:embed="rId9"/>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248893541"/>
      </p:ext>
    </p:extLst>
  </p:cSld>
  <p:clrMapOvr>
    <a:masterClrMapping/>
  </p:clrMapOvr>
  <mc:AlternateContent xmlns:mc="http://schemas.openxmlformats.org/markup-compatibility/2006">
    <mc:Choice xmlns:p14="http://schemas.microsoft.com/office/powerpoint/2010/main" Requires="p14">
      <p:transition spd="med" p14:dur="700" advTm="62371">
        <p:fade/>
      </p:transition>
    </mc:Choice>
    <mc:Fallback>
      <p:transition spd="med" advTm="6237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17"/>
                </p:tgtEl>
              </p:cMediaNode>
            </p:audio>
          </p:childTnLst>
        </p:cTn>
      </p:par>
    </p:tnLst>
  </p:timing>
  <p:extLst>
    <p:ext uri="{3A86A75C-4F4B-4683-9AE1-C65F6400EC91}">
      <p14:laserTraceLst xmlns:p14="http://schemas.microsoft.com/office/powerpoint/2010/main">
        <p14:tracePtLst>
          <p14:tracePt t="4982" x="8180388" y="109538"/>
          <p14:tracePt t="4990" x="8172450" y="184150"/>
          <p14:tracePt t="5007" x="8139113" y="360363"/>
          <p14:tracePt t="5025" x="8105775" y="612775"/>
          <p14:tracePt t="5040" x="8072438" y="763588"/>
          <p14:tracePt t="5057" x="8047038" y="914400"/>
          <p14:tracePt t="5075" x="8004175" y="1090613"/>
          <p14:tracePt t="5091" x="7980363" y="1184275"/>
          <p14:tracePt t="5107" x="7954963" y="1225550"/>
          <p14:tracePt t="5125" x="7896225" y="1309688"/>
          <p14:tracePt t="5140" x="7827963" y="1376363"/>
          <p14:tracePt t="5157" x="7720013" y="1460500"/>
          <p14:tracePt t="5174" x="7569200" y="1519238"/>
          <p14:tracePt t="5175" x="7475538" y="1544638"/>
          <p14:tracePt t="5190" x="7291388" y="1552575"/>
          <p14:tracePt t="5207" x="7064375" y="1544638"/>
          <p14:tracePt t="5224" x="6788150" y="1477963"/>
          <p14:tracePt t="5224" x="6594475" y="1435100"/>
          <p14:tracePt t="5240" x="6242050" y="1309688"/>
          <p14:tracePt t="5257" x="5865813" y="1158875"/>
          <p14:tracePt t="5258" x="5738813" y="1125538"/>
          <p14:tracePt t="5273" x="5588000" y="1066800"/>
          <p14:tracePt t="5290" x="5538788" y="1057275"/>
          <p14:tracePt t="5522" x="5445125" y="1258888"/>
          <p14:tracePt t="5529" x="5345113" y="1485900"/>
          <p14:tracePt t="5541" x="5235575" y="1779588"/>
          <p14:tracePt t="5557" x="5051425" y="2249488"/>
          <p14:tracePt t="5557" x="5010150" y="2443163"/>
          <p14:tracePt t="5573" x="4926013" y="2770188"/>
          <p14:tracePt t="5590" x="4892675" y="3013075"/>
          <p14:tracePt t="5607" x="4883150" y="3232150"/>
          <p14:tracePt t="5624" x="4883150" y="3316288"/>
          <p14:tracePt t="5640" x="4892675" y="3375025"/>
          <p14:tracePt t="5657" x="4941888" y="3475038"/>
          <p14:tracePt t="5674" x="5026025" y="3551238"/>
          <p14:tracePt t="5690" x="5118100" y="3609975"/>
          <p14:tracePt t="5708" x="5202238" y="3651250"/>
          <p14:tracePt t="5710" x="5235575" y="3676650"/>
          <p14:tracePt t="5724" x="5286375" y="3709988"/>
          <p14:tracePt t="5740" x="5337175" y="3727450"/>
          <p14:tracePt t="5758" x="5378450" y="3743325"/>
          <p14:tracePt t="5759" x="5395913" y="3743325"/>
          <p14:tracePt t="5773" x="5429250" y="3743325"/>
          <p14:tracePt t="5790" x="5454650" y="3743325"/>
          <p14:tracePt t="5808" x="5470525" y="3743325"/>
          <p14:tracePt t="5824" x="5480050" y="3743325"/>
          <p14:tracePt t="5855" x="5487988" y="3743325"/>
          <p14:tracePt t="5898" x="5487988" y="3752850"/>
          <p14:tracePt t="5912" x="5487988" y="3760788"/>
          <p14:tracePt t="5920" x="5487988" y="3768725"/>
          <p14:tracePt t="5926" x="5487988" y="3786188"/>
          <p14:tracePt t="5940" x="5487988" y="3802063"/>
          <p14:tracePt t="5940" x="5480050" y="3819525"/>
          <p14:tracePt t="5956" x="5454650" y="3852863"/>
          <p14:tracePt t="5974" x="5445125" y="3886200"/>
          <p14:tracePt t="5990" x="5395913" y="3929063"/>
          <p14:tracePt t="6006" x="5345113" y="3970338"/>
          <p14:tracePt t="6024" x="5268913" y="4021138"/>
          <p14:tracePt t="6039" x="5219700" y="4054475"/>
          <p14:tracePt t="6056" x="5118100" y="4105275"/>
          <p14:tracePt t="6074" x="5068888" y="4138613"/>
          <p14:tracePt t="6090" x="5033963" y="4146550"/>
          <p14:tracePt t="6090" x="5026025" y="4146550"/>
          <p14:tracePt t="6108" x="4984750" y="4154488"/>
          <p14:tracePt t="6124" x="4951413" y="4154488"/>
          <p14:tracePt t="6333" x="4799013" y="4197350"/>
          <p14:tracePt t="6339" x="4497388" y="4264025"/>
          <p14:tracePt t="6346" x="4246563" y="4322763"/>
          <p14:tracePt t="6356" x="3960813" y="4356100"/>
          <p14:tracePt t="6373" x="3340100" y="4448175"/>
          <p14:tracePt t="6374" x="3028950" y="4473575"/>
          <p14:tracePt t="6389" x="2735263" y="4473575"/>
          <p14:tracePt t="6406" x="1854200" y="4440238"/>
          <p14:tracePt t="6424" x="1258888" y="4281488"/>
          <p14:tracePt t="6439" x="1108075" y="4222750"/>
          <p14:tracePt t="6440" x="1006475" y="4171950"/>
          <p14:tracePt t="6456" x="839788" y="4062413"/>
          <p14:tracePt t="6473" x="569913" y="3567113"/>
          <p14:tracePt t="6489" x="511175" y="3105150"/>
          <p14:tracePt t="6507" x="495300" y="2736850"/>
          <p14:tracePt t="6523" x="487363" y="2527300"/>
          <p14:tracePt t="6524" x="487363" y="2443163"/>
          <p14:tracePt t="6539" x="487363" y="2300288"/>
          <p14:tracePt t="6556" x="503238" y="2173288"/>
          <p14:tracePt t="6573" x="554038" y="2055813"/>
          <p14:tracePt t="6573" x="604838" y="1973263"/>
          <p14:tracePt t="6589" x="738188" y="1738313"/>
          <p14:tracePt t="6606" x="906463" y="1501775"/>
          <p14:tracePt t="6623" x="1123950" y="1192213"/>
          <p14:tracePt t="6639" x="1216025" y="1100138"/>
          <p14:tracePt t="6656" x="1300163" y="1031875"/>
          <p14:tracePt t="6673" x="1476375" y="949325"/>
          <p14:tracePt t="6689" x="1627188" y="881063"/>
          <p14:tracePt t="6707" x="1787525" y="822325"/>
          <p14:tracePt t="6710" x="1887538" y="788988"/>
          <p14:tracePt t="6723" x="1971675" y="747713"/>
          <p14:tracePt t="6723" x="2063750" y="730250"/>
          <p14:tracePt t="6739" x="2214563" y="704850"/>
          <p14:tracePt t="6756" x="2357438" y="679450"/>
          <p14:tracePt t="6773" x="2474913" y="679450"/>
          <p14:tracePt t="6773" x="2525713" y="679450"/>
          <p14:tracePt t="6789" x="2651125" y="696913"/>
          <p14:tracePt t="6806" x="2786063" y="704850"/>
          <p14:tracePt t="6807" x="2852738" y="712788"/>
          <p14:tracePt t="6823" x="2919413" y="712788"/>
          <p14:tracePt t="6823" x="2995613" y="712788"/>
          <p14:tracePt t="6839" x="3138488" y="722313"/>
          <p14:tracePt t="6857" x="3248025" y="738188"/>
          <p14:tracePt t="6857" x="3306763" y="755650"/>
          <p14:tracePt t="6873" x="3381375" y="781050"/>
          <p14:tracePt t="6889" x="3432175" y="796925"/>
          <p14:tracePt t="6906" x="3490913" y="847725"/>
          <p14:tracePt t="6922" x="3549650" y="939800"/>
          <p14:tracePt t="6923" x="3582988" y="1049338"/>
          <p14:tracePt t="6939" x="3608388" y="1376363"/>
          <p14:tracePt t="6956" x="3575050" y="1820863"/>
          <p14:tracePt t="6958" x="3549650" y="2032000"/>
          <p14:tracePt t="6972" x="3465513" y="2601913"/>
          <p14:tracePt t="6989" x="3340100" y="3222625"/>
          <p14:tracePt t="7005" x="3189288" y="3860800"/>
          <p14:tracePt t="7022" x="2844800" y="4792663"/>
          <p14:tracePt t="7038" x="2625725" y="5356225"/>
          <p14:tracePt t="7059" x="2316163" y="6035675"/>
          <p14:tracePt t="7072" x="2198688" y="6296025"/>
          <p14:tracePt t="7088" x="2139950" y="6396038"/>
          <p14:tracePt t="7105" x="2114550" y="6446838"/>
          <p14:tracePt t="7106" x="2114550" y="6454775"/>
          <p14:tracePt t="7122" x="2097088" y="6472238"/>
          <p14:tracePt t="7139" x="2089150" y="6472238"/>
          <p14:tracePt t="7155" x="2081213" y="6472238"/>
          <p14:tracePt t="7156" x="2063750" y="6472238"/>
          <p14:tracePt t="7171" x="1963738" y="6354763"/>
          <p14:tracePt t="7189" x="1770063" y="5834063"/>
          <p14:tracePt t="7205" x="1644650" y="5119688"/>
          <p14:tracePt t="7206" x="1593850" y="4733925"/>
          <p14:tracePt t="7221" x="1552575" y="3944938"/>
          <p14:tracePt t="7238" x="1552575" y="3416300"/>
          <p14:tracePt t="7255" x="1552575" y="3155950"/>
          <p14:tracePt t="7256" x="1552575" y="3097213"/>
          <p14:tracePt t="7272" x="1585913" y="2987675"/>
          <p14:tracePt t="7288" x="1636713" y="2913063"/>
          <p14:tracePt t="7290" x="1677988" y="2854325"/>
          <p14:tracePt t="7305" x="1744663" y="2795588"/>
          <p14:tracePt t="7305" x="1820863" y="2744788"/>
          <p14:tracePt t="7322" x="2055813" y="2593975"/>
          <p14:tracePt t="7338" x="2298700" y="2468563"/>
          <p14:tracePt t="7356" x="2651125" y="2359025"/>
          <p14:tracePt t="7372" x="2852738" y="2325688"/>
          <p14:tracePt t="7390" x="3021013" y="2316163"/>
          <p14:tracePt t="7392" x="3095625" y="2316163"/>
          <p14:tracePt t="7406" x="3171825" y="2308225"/>
          <p14:tracePt t="7406" x="3238500" y="2308225"/>
          <p14:tracePt t="7422" x="3355975" y="2300288"/>
          <p14:tracePt t="7440" x="3465513" y="2300288"/>
          <p14:tracePt t="7441" x="3498850" y="2308225"/>
          <p14:tracePt t="7455" x="3532188" y="2316163"/>
          <p14:tracePt t="7456" x="3541713" y="2333625"/>
          <p14:tracePt t="7472" x="3582988" y="2374900"/>
          <p14:tracePt t="7489" x="3659188" y="2586038"/>
          <p14:tracePt t="7505" x="3667125" y="2752725"/>
          <p14:tracePt t="7521" x="3667125" y="2963863"/>
          <p14:tracePt t="7538" x="3633788" y="3140075"/>
          <p14:tracePt t="7555" x="3575050" y="3382963"/>
          <p14:tracePt t="7572" x="3524250" y="3533775"/>
          <p14:tracePt t="7590" x="3414713" y="3743325"/>
          <p14:tracePt t="7605" x="3306763" y="3886200"/>
          <p14:tracePt t="7621" x="3179763" y="4021138"/>
          <p14:tracePt t="7638" x="3003550" y="4154488"/>
          <p14:tracePt t="7639" x="2903538" y="4205288"/>
          <p14:tracePt t="7655" x="2701925" y="4230688"/>
          <p14:tracePt t="7672" x="2441575" y="4189413"/>
          <p14:tracePt t="7689" x="2038350" y="3962400"/>
          <p14:tracePt t="7705" x="1787525" y="3752850"/>
          <p14:tracePt t="7722" x="1593850" y="3517900"/>
          <p14:tracePt t="7738" x="1460500" y="3257550"/>
          <p14:tracePt t="7740" x="1384300" y="3114675"/>
          <p14:tracePt t="7755" x="1333500" y="2752725"/>
          <p14:tracePt t="7771" x="1333500" y="2359025"/>
          <p14:tracePt t="7789" x="1560513" y="1644650"/>
          <p14:tracePt t="7805" x="1754188" y="1225550"/>
          <p14:tracePt t="7821" x="1963738" y="931863"/>
          <p14:tracePt t="7838" x="2198688" y="730250"/>
          <p14:tracePt t="7839" x="2332038" y="630238"/>
          <p14:tracePt t="7855" x="2601913" y="503238"/>
          <p14:tracePt t="7872" x="2844800" y="469900"/>
          <p14:tracePt t="7873" x="2987675" y="469900"/>
          <p14:tracePt t="7889" x="3230563" y="503238"/>
          <p14:tracePt t="7905" x="3389313" y="579438"/>
          <p14:tracePt t="7921" x="3565525" y="704850"/>
          <p14:tracePt t="7922" x="3624263" y="755650"/>
          <p14:tracePt t="7939" x="3776663" y="982663"/>
          <p14:tracePt t="7955" x="3884613" y="1217613"/>
          <p14:tracePt t="7971" x="3960813" y="1409700"/>
          <p14:tracePt t="7972" x="3976688" y="1536700"/>
          <p14:tracePt t="7989" x="3986213" y="1712913"/>
          <p14:tracePt t="8004" x="3986213" y="1905000"/>
          <p14:tracePt t="8021" x="3952875" y="2124075"/>
          <p14:tracePt t="8038" x="3884613" y="2392363"/>
          <p14:tracePt t="8038" x="3851275" y="2535238"/>
          <p14:tracePt t="8055" x="3741738" y="2887663"/>
          <p14:tracePt t="8071" x="3600450" y="3198813"/>
          <p14:tracePt t="8087" x="3389313" y="3567113"/>
          <p14:tracePt t="8104" x="3230563" y="3794125"/>
          <p14:tracePt t="8121" x="3130550" y="3937000"/>
          <p14:tracePt t="8122" x="3062288" y="3995738"/>
          <p14:tracePt t="8138" x="2954338" y="4095750"/>
          <p14:tracePt t="8155" x="2852738" y="4171950"/>
          <p14:tracePt t="8172" x="2778125" y="4238625"/>
          <p14:tracePt t="8188" x="2735263" y="4281488"/>
          <p14:tracePt t="8204" x="2693988" y="4306888"/>
          <p14:tracePt t="8221" x="2643188" y="4330700"/>
          <p14:tracePt t="8238" x="2609850" y="4340225"/>
          <p14:tracePt t="8259" x="2559050" y="4340225"/>
          <p14:tracePt t="8271" x="2525713" y="4340225"/>
          <p14:tracePt t="8271" x="2492375" y="4322763"/>
          <p14:tracePt t="8288" x="2382838" y="4222750"/>
          <p14:tracePt t="8304" x="2249488" y="4003675"/>
          <p14:tracePt t="8321" x="2132013" y="3760788"/>
          <p14:tracePt t="8323" x="2089150" y="3635375"/>
          <p14:tracePt t="8338" x="2030413" y="3398838"/>
          <p14:tracePt t="8354" x="2030413" y="3173413"/>
          <p14:tracePt t="8371" x="2047875" y="2846388"/>
          <p14:tracePt t="8388" x="2097088" y="2644775"/>
          <p14:tracePt t="8404" x="2173288" y="2433638"/>
          <p14:tracePt t="8422" x="2257425" y="2274888"/>
          <p14:tracePt t="8423" x="2308225" y="2198688"/>
          <p14:tracePt t="8438" x="2382838" y="2073275"/>
          <p14:tracePt t="8454" x="2466975" y="1981200"/>
          <p14:tracePt t="8455" x="2484438" y="1963738"/>
          <p14:tracePt t="8471" x="2543175" y="1914525"/>
          <p14:tracePt t="8488" x="2576513" y="1897063"/>
          <p14:tracePt t="8504" x="2601913" y="1879600"/>
          <p14:tracePt t="8521" x="2617788" y="1871663"/>
          <p14:tracePt t="8521" x="2625725" y="1871663"/>
          <p14:tracePt t="8537" x="2651125" y="1863725"/>
          <p14:tracePt t="8555" x="2684463" y="1863725"/>
          <p14:tracePt t="8555" x="2719388" y="1855788"/>
          <p14:tracePt t="8570" x="2735263" y="1855788"/>
          <p14:tracePt t="8589" x="2801938" y="1855788"/>
          <p14:tracePt t="8604" x="2836863" y="1855788"/>
          <p14:tracePt t="8605" x="2860675" y="1855788"/>
          <p14:tracePt t="8621" x="2895600" y="1855788"/>
          <p14:tracePt t="8639" x="2936875" y="1855788"/>
          <p14:tracePt t="8655" x="3028950" y="1863725"/>
          <p14:tracePt t="8670" x="3095625" y="1871663"/>
          <p14:tracePt t="8688" x="3179763" y="1905000"/>
          <p14:tracePt t="8705" x="3297238" y="1973263"/>
          <p14:tracePt t="8721" x="3314700" y="1989138"/>
          <p14:tracePt t="9075" x="3389313" y="1973263"/>
          <p14:tracePt t="9080" x="3473450" y="1947863"/>
          <p14:tracePt t="9088" x="3549650" y="1922463"/>
          <p14:tracePt t="9104" x="3683000" y="1905000"/>
          <p14:tracePt t="9120" x="3800475" y="1897063"/>
          <p14:tracePt t="9138" x="3910013" y="1922463"/>
          <p14:tracePt t="9153" x="4027488" y="1981200"/>
          <p14:tracePt t="9170" x="4094163" y="2022475"/>
          <p14:tracePt t="9188" x="4195763" y="2124075"/>
          <p14:tracePt t="9204" x="4270375" y="2216150"/>
          <p14:tracePt t="9220" x="4329113" y="2316163"/>
          <p14:tracePt t="9237" x="4387850" y="2484438"/>
          <p14:tracePt t="9254" x="4405313" y="2586038"/>
          <p14:tracePt t="9270" x="4413250" y="2693988"/>
          <p14:tracePt t="9273" x="4413250" y="2727325"/>
          <p14:tracePt t="9286" x="4413250" y="2770188"/>
          <p14:tracePt t="9304" x="4438650" y="2938463"/>
          <p14:tracePt t="9320" x="4438650" y="3046413"/>
          <p14:tracePt t="9337" x="4438650" y="3189288"/>
          <p14:tracePt t="9354" x="4438650" y="3324225"/>
          <p14:tracePt t="9370" x="4438650" y="3449638"/>
          <p14:tracePt t="9387" x="4438650" y="3668713"/>
          <p14:tracePt t="9403" x="4438650" y="3819525"/>
          <p14:tracePt t="9422" x="4438650" y="4029075"/>
          <p14:tracePt t="9437" x="4430713" y="4105275"/>
          <p14:tracePt t="9437" x="4422775" y="4171950"/>
          <p14:tracePt t="9453" x="4397375" y="4306888"/>
          <p14:tracePt t="9470" x="4354513" y="4389438"/>
          <p14:tracePt t="9472" x="4321175" y="4457700"/>
          <p14:tracePt t="9486" x="4287838" y="4498975"/>
          <p14:tracePt t="9503" x="4170363" y="4633913"/>
          <p14:tracePt t="9520" x="4019550" y="4743450"/>
          <p14:tracePt t="9536" x="3851275" y="4792663"/>
          <p14:tracePt t="9537" x="3751263" y="4826000"/>
          <p14:tracePt t="9554" x="3575050" y="4826000"/>
          <p14:tracePt t="9570" x="3398838" y="4826000"/>
          <p14:tracePt t="9573" x="3297238" y="4818063"/>
          <p14:tracePt t="9586" x="3138488" y="4776788"/>
          <p14:tracePt t="9604" x="2954338" y="4718050"/>
          <p14:tracePt t="9620" x="2743200" y="4616450"/>
          <p14:tracePt t="9622" x="2635250" y="4532313"/>
          <p14:tracePt t="9637" x="2400300" y="4330700"/>
          <p14:tracePt t="9654" x="2155825" y="4062413"/>
          <p14:tracePt t="9670" x="1955800" y="3727450"/>
          <p14:tracePt t="9673" x="1862138" y="3517900"/>
          <p14:tracePt t="9686" x="1754188" y="3081338"/>
          <p14:tracePt t="9704" x="1728788" y="2601913"/>
          <p14:tracePt t="9705" x="1728788" y="2433638"/>
          <p14:tracePt t="9720" x="1787525" y="1938338"/>
          <p14:tracePt t="9736" x="1920875" y="1468438"/>
          <p14:tracePt t="9753" x="2038350" y="1116013"/>
          <p14:tracePt t="9770" x="2282825" y="730250"/>
          <p14:tracePt t="9786" x="2459038" y="561975"/>
          <p14:tracePt t="9803" x="2676525" y="411163"/>
          <p14:tracePt t="9821" x="3154363" y="268288"/>
          <p14:tracePt t="9837" x="3414713" y="234950"/>
          <p14:tracePt t="9853" x="3641725" y="252413"/>
          <p14:tracePt t="9870" x="3943350" y="360363"/>
          <p14:tracePt t="9886" x="4119563" y="503238"/>
          <p14:tracePt t="9903" x="4305300" y="855663"/>
          <p14:tracePt t="9920" x="4422775" y="1192213"/>
          <p14:tracePt t="9920" x="4464050" y="1384300"/>
          <p14:tracePt t="9936" x="4514850" y="1720850"/>
          <p14:tracePt t="9954" x="4514850" y="1997075"/>
          <p14:tracePt t="9955" x="4505325" y="2149475"/>
          <p14:tracePt t="9969" x="4471988" y="2308225"/>
          <p14:tracePt t="9970" x="4430713" y="2451100"/>
          <p14:tracePt t="9986" x="4364038" y="2762250"/>
          <p14:tracePt t="10003" x="4279900" y="3081338"/>
          <p14:tracePt t="10019" x="4203700" y="3357563"/>
          <p14:tracePt t="10036" x="4129088" y="3668713"/>
          <p14:tracePt t="10054" x="4070350" y="3844925"/>
          <p14:tracePt t="10055" x="4070350" y="3919538"/>
          <p14:tracePt t="10069" x="4060825" y="3987800"/>
          <p14:tracePt t="10087" x="4052888" y="4121150"/>
          <p14:tracePt t="10103" x="4044950" y="4154488"/>
          <p14:tracePt t="10104" x="4044950" y="4164013"/>
          <p14:tracePt t="14765" x="4094163" y="4062413"/>
          <p14:tracePt t="14771" x="4211638" y="3860800"/>
          <p14:tracePt t="14781" x="4295775" y="3735388"/>
          <p14:tracePt t="14799" x="4673600" y="3248025"/>
          <p14:tracePt t="14815" x="4926013" y="2971800"/>
          <p14:tracePt t="14831" x="5168900" y="2736850"/>
          <p14:tracePt t="14849" x="5487988" y="2468563"/>
          <p14:tracePt t="14864" x="5597525" y="2374900"/>
          <p14:tracePt t="14881" x="5705475" y="2282825"/>
          <p14:tracePt t="14898" x="5807075" y="2165350"/>
          <p14:tracePt t="14915" x="5865813" y="2090738"/>
          <p14:tracePt t="14931" x="5924550" y="2006600"/>
          <p14:tracePt t="14948" x="5991225" y="1897063"/>
          <p14:tracePt t="14965" x="6016625" y="1863725"/>
          <p14:tracePt t="14981" x="6016625" y="1855788"/>
          <p14:tracePt t="15183" x="6124575" y="1720850"/>
          <p14:tracePt t="15191" x="6300788" y="1460500"/>
          <p14:tracePt t="15200" x="6443663" y="1258888"/>
          <p14:tracePt t="15214" x="6721475" y="889000"/>
          <p14:tracePt t="15231" x="6972300" y="587375"/>
          <p14:tracePt t="15232" x="7056438" y="503238"/>
          <p14:tracePt t="15248" x="7207250" y="360363"/>
          <p14:tracePt t="15265" x="7308850" y="293688"/>
          <p14:tracePt t="15281" x="7358063" y="268288"/>
          <p14:tracePt t="15281" x="7367588" y="260350"/>
          <p14:tracePt t="15298" x="7375525" y="260350"/>
          <p14:tracePt t="15986" x="7408863" y="276225"/>
          <p14:tracePt t="15993" x="7434263" y="327025"/>
          <p14:tracePt t="16000" x="7475538" y="360363"/>
          <p14:tracePt t="16014" x="7543800" y="461963"/>
          <p14:tracePt t="16030" x="7610475" y="554038"/>
          <p14:tracePt t="16047" x="7669213" y="638175"/>
          <p14:tracePt t="16064" x="7710488" y="704850"/>
          <p14:tracePt t="16065" x="7735888" y="738188"/>
          <p14:tracePt t="16080" x="7786688" y="788988"/>
          <p14:tracePt t="16099" x="7845425" y="822325"/>
          <p14:tracePt t="16113" x="7862888" y="830263"/>
          <p14:tracePt t="16130" x="7878763" y="830263"/>
          <p14:tracePt t="16191" x="7870825" y="839788"/>
          <p14:tracePt t="16199" x="7837488" y="839788"/>
          <p14:tracePt t="16205" x="7769225" y="847725"/>
          <p14:tracePt t="16214" x="7694613" y="855663"/>
          <p14:tracePt t="16230" x="7551738" y="865188"/>
          <p14:tracePt t="16247" x="7408863" y="873125"/>
          <p14:tracePt t="16248" x="7350125" y="881063"/>
          <p14:tracePt t="16265" x="7181850" y="898525"/>
          <p14:tracePt t="16281" x="7031038" y="914400"/>
          <p14:tracePt t="16297" x="6923088" y="923925"/>
          <p14:tracePt t="16297" x="6854825" y="923925"/>
          <p14:tracePt t="16314" x="6746875" y="923925"/>
          <p14:tracePt t="16330" x="6645275" y="923925"/>
          <p14:tracePt t="16348" x="6553200" y="906463"/>
          <p14:tracePt t="16364" x="6527800" y="898525"/>
          <p14:tracePt t="16605" x="6469063" y="881063"/>
          <p14:tracePt t="16611" x="6394450" y="855663"/>
          <p14:tracePt t="16618" x="6318250" y="822325"/>
          <p14:tracePt t="16629" x="6259513" y="796925"/>
          <p14:tracePt t="16647" x="6183313" y="771525"/>
          <p14:tracePt t="16648" x="6159500" y="755650"/>
          <p14:tracePt t="16664" x="6134100" y="747713"/>
          <p14:tracePt t="16681" x="6116638" y="747713"/>
          <p14:tracePt t="16696" x="6108700" y="747713"/>
          <p14:tracePt t="16697" x="6108700" y="738188"/>
          <p14:tracePt t="16895" x="6108700" y="747713"/>
          <p14:tracePt t="16988" x="6108700" y="755650"/>
          <p14:tracePt t="17031" x="6108700" y="763588"/>
          <p14:tracePt t="17109" x="6108700" y="771525"/>
          <p14:tracePt t="17194" x="6108700" y="781050"/>
          <p14:tracePt t="17272" x="6108700" y="788988"/>
          <p14:tracePt t="17343" x="6108700" y="796925"/>
          <p14:tracePt t="17371" x="6108700" y="806450"/>
          <p14:tracePt t="17378" x="6108700" y="814388"/>
          <p14:tracePt t="17385" x="6108700" y="830263"/>
          <p14:tracePt t="17396" x="6108700" y="839788"/>
          <p14:tracePt t="17413" x="6108700" y="889000"/>
          <p14:tracePt t="17413" x="6108700" y="906463"/>
          <p14:tracePt t="17429" x="6108700" y="939800"/>
          <p14:tracePt t="17446" x="6108700" y="957263"/>
          <p14:tracePt t="17463" x="6108700" y="965200"/>
          <p14:tracePt t="17479" x="6108700" y="982663"/>
          <p14:tracePt t="17514" x="6108700" y="990600"/>
          <p14:tracePt t="17520" x="6108700" y="998538"/>
          <p14:tracePt t="17529" x="6108700" y="1031875"/>
          <p14:tracePt t="17546" x="6108700" y="1090613"/>
          <p14:tracePt t="17563" x="6108700" y="1133475"/>
          <p14:tracePt t="17563" x="6116638" y="1158875"/>
          <p14:tracePt t="17579" x="6116638" y="1184275"/>
          <p14:tracePt t="17596" x="6116638" y="1192213"/>
          <p14:tracePt t="17613" x="6116638" y="1200150"/>
          <p14:tracePt t="17629" x="6116638" y="1208088"/>
          <p14:tracePt t="17647" x="6116638" y="1217613"/>
          <p14:tracePt t="17648" x="6116638" y="1258888"/>
          <p14:tracePt t="17662" x="6124575" y="1325563"/>
          <p14:tracePt t="17679" x="6116638" y="1544638"/>
          <p14:tracePt t="17696" x="6100763" y="1754188"/>
          <p14:tracePt t="17697" x="6091238" y="1846263"/>
          <p14:tracePt t="17712" x="6083300" y="1963738"/>
          <p14:tracePt t="17713" x="6067425" y="2157413"/>
          <p14:tracePt t="17729" x="6057900" y="2586038"/>
          <p14:tracePt t="17745" x="6057900" y="3114675"/>
          <p14:tracePt t="17762" x="6149975" y="4037013"/>
          <p14:tracePt t="17779" x="6276975" y="4616450"/>
          <p14:tracePt t="17796" x="6461125" y="5221288"/>
          <p14:tracePt t="17812" x="6511925" y="5414963"/>
          <p14:tracePt t="17829" x="6545263" y="5489575"/>
          <p14:tracePt t="17846" x="6545263" y="5522913"/>
          <p14:tracePt t="17863" x="6545263" y="5532438"/>
          <p14:tracePt t="17879" x="6545263" y="5540375"/>
          <p14:tracePt t="17917" x="6553200" y="5532438"/>
          <p14:tracePt t="17924" x="6586538" y="5464175"/>
          <p14:tracePt t="17931" x="6619875" y="5380038"/>
          <p14:tracePt t="17945" x="6653213" y="5254625"/>
          <p14:tracePt t="17946" x="6704013" y="5086350"/>
          <p14:tracePt t="17962" x="6821488" y="4700588"/>
          <p14:tracePt t="17979" x="6981825" y="4322763"/>
          <p14:tracePt t="17996" x="7250113" y="3684588"/>
          <p14:tracePt t="18011" x="7451725" y="3306763"/>
          <p14:tracePt t="18028" x="7694613" y="2987675"/>
          <p14:tracePt t="18045" x="7912100" y="2752725"/>
          <p14:tracePt t="18046" x="8062913" y="2609850"/>
          <p14:tracePt t="18062" x="8332788" y="2392363"/>
          <p14:tracePt t="18079" x="8524875" y="2257425"/>
          <p14:tracePt t="18096" x="8751888" y="2124075"/>
          <p14:tracePt t="18112" x="8861425" y="2055813"/>
          <p14:tracePt t="18129" x="8936038" y="2006600"/>
          <p14:tracePt t="18147" x="9028113" y="1922463"/>
          <p14:tracePt t="18162" x="9078913" y="1897063"/>
          <p14:tracePt t="18178" x="9112250" y="1871663"/>
          <p14:tracePt t="18195" x="9112250" y="1863725"/>
          <p14:tracePt t="18407" x="9204325" y="1771650"/>
          <p14:tracePt t="18415" x="9331325" y="1636713"/>
          <p14:tracePt t="18422" x="9472613" y="1477963"/>
          <p14:tracePt t="18445" x="9817100" y="1141413"/>
          <p14:tracePt t="18463" x="9967913" y="1016000"/>
          <p14:tracePt t="18479" x="10069513" y="949325"/>
          <p14:tracePt t="18495" x="10085388" y="939800"/>
          <p14:tracePt t="18536" x="10085388" y="957263"/>
          <p14:tracePt t="18543" x="10059988" y="990600"/>
          <p14:tracePt t="18550" x="9993313" y="1090613"/>
          <p14:tracePt t="18561" x="9934575" y="1200150"/>
          <p14:tracePt t="18578" x="9766300" y="1427163"/>
          <p14:tracePt t="18579" x="9666288" y="1544638"/>
          <p14:tracePt t="18594" x="9448800" y="1846263"/>
          <p14:tracePt t="18612" x="9229725" y="2114550"/>
          <p14:tracePt t="18628" x="8928100" y="2468563"/>
          <p14:tracePt t="18645" x="8810625" y="2609850"/>
          <p14:tracePt t="18663" x="8726488" y="2727325"/>
          <p14:tracePt t="18663" x="8693150" y="2770188"/>
          <p14:tracePt t="18678" x="8650288" y="2836863"/>
          <p14:tracePt t="18695" x="8583613" y="2971800"/>
          <p14:tracePt t="18712" x="8542338" y="3071813"/>
          <p14:tracePt t="18713" x="8516938" y="3122613"/>
          <p14:tracePt t="18728" x="8474075" y="3222625"/>
          <p14:tracePt t="18744" x="8450263" y="3273425"/>
          <p14:tracePt t="18763" x="8440738" y="3290888"/>
          <p14:tracePt t="18764" x="8440738" y="3298825"/>
          <p14:tracePt t="18785" x="8440738" y="3306763"/>
          <p14:tracePt t="18813" x="8440738" y="3316288"/>
          <p14:tracePt t="18863" x="8432800" y="3316288"/>
          <p14:tracePt t="18898" x="8424863" y="3316288"/>
          <p14:tracePt t="18905" x="8415338" y="3324225"/>
          <p14:tracePt t="18912" x="8399463" y="3324225"/>
          <p14:tracePt t="18928" x="8274050" y="3340100"/>
          <p14:tracePt t="18945" x="8139113" y="3349625"/>
          <p14:tracePt t="18961" x="7980363" y="3349625"/>
          <p14:tracePt t="18962" x="7886700" y="3340100"/>
          <p14:tracePt t="18978" x="7627938" y="3298825"/>
          <p14:tracePt t="18995" x="7334250" y="3206750"/>
          <p14:tracePt t="19011" x="7064375" y="3071813"/>
          <p14:tracePt t="19012" x="6997700" y="3038475"/>
          <p14:tracePt t="19028" x="6829425" y="2921000"/>
          <p14:tracePt t="19045" x="6711950" y="2828925"/>
          <p14:tracePt t="19061" x="6629400" y="2752725"/>
          <p14:tracePt t="19061" x="6604000" y="2727325"/>
          <p14:tracePt t="19078" x="6578600" y="2703513"/>
          <p14:tracePt t="19094" x="6570663" y="2693988"/>
          <p14:tracePt t="19111" x="6561138" y="2693988"/>
          <p14:tracePt t="19112" x="6561138" y="2686050"/>
          <p14:tracePt t="19154" x="6553200" y="2686050"/>
          <p14:tracePt t="19161" x="6553200" y="2678113"/>
          <p14:tracePt t="19203" x="6553200" y="2668588"/>
          <p14:tracePt t="19296" x="6553200" y="2660650"/>
          <p14:tracePt t="19303" x="6570663" y="2652713"/>
          <p14:tracePt t="19312" x="6594475" y="2635250"/>
          <p14:tracePt t="19330" x="6653213" y="2601913"/>
          <p14:tracePt t="19345" x="6721475" y="2560638"/>
          <p14:tracePt t="19361" x="6746875" y="2543175"/>
          <p14:tracePt t="19379" x="6788150" y="2527300"/>
          <p14:tracePt t="19394" x="6854825" y="2484438"/>
          <p14:tracePt t="19410" x="6923088" y="2459038"/>
          <p14:tracePt t="19430" x="6964363" y="2443163"/>
          <p14:tracePt t="19431" x="6972300" y="2443163"/>
          <p14:tracePt t="19444" x="6981825" y="2443163"/>
          <p14:tracePt t="19444" x="6989763" y="2443163"/>
          <p14:tracePt t="19460" x="6997700" y="2443163"/>
          <p14:tracePt t="19487" x="7005638" y="2443163"/>
          <p14:tracePt t="19630" x="6997700" y="2443163"/>
          <p14:tracePt t="19636" x="6981825" y="2443163"/>
          <p14:tracePt t="19646" x="6956425" y="2459038"/>
          <p14:tracePt t="19661" x="6888163" y="2492375"/>
          <p14:tracePt t="19679" x="6780213" y="2551113"/>
          <p14:tracePt t="19695" x="6704013" y="2576513"/>
          <p14:tracePt t="19710" x="6645275" y="2593975"/>
          <p14:tracePt t="19728" x="6586538" y="2609850"/>
          <p14:tracePt t="19744" x="6561138" y="2609850"/>
          <p14:tracePt t="19760" x="6545263" y="2619375"/>
          <p14:tracePt t="19779" x="6519863" y="2619375"/>
          <p14:tracePt t="19794" x="6511925" y="2619375"/>
          <p14:tracePt t="19810" x="6502400" y="2619375"/>
          <p14:tracePt t="19829" x="6494463" y="2619375"/>
          <p14:tracePt t="19844" x="6486525" y="2619375"/>
          <p14:tracePt t="19860" x="6477000" y="2619375"/>
          <p14:tracePt t="19877" x="6477000" y="2627313"/>
          <p14:tracePt t="19894" x="6469063" y="2627313"/>
          <p14:tracePt t="19895" x="6461125" y="2627313"/>
          <p14:tracePt t="19910" x="6461125" y="2635250"/>
          <p14:tracePt t="19926" x="6453188" y="2635250"/>
          <p14:tracePt t="19944" x="6435725" y="2644775"/>
          <p14:tracePt t="19961" x="6427788" y="2652713"/>
          <p14:tracePt t="19977" x="6418263" y="2652713"/>
          <p14:tracePt t="19977" x="6410325" y="2652713"/>
          <p14:tracePt t="19994" x="6402388" y="2652713"/>
          <p14:tracePt t="20011" x="6394450" y="2652713"/>
          <p14:tracePt t="20043" x="6384925" y="2652713"/>
          <p14:tracePt t="20476" x="6461125" y="2652713"/>
          <p14:tracePt t="20482" x="6578600" y="2644775"/>
          <p14:tracePt t="20494" x="6796088" y="2644775"/>
          <p14:tracePt t="20510" x="7181850" y="2635250"/>
          <p14:tracePt t="20510" x="7400925" y="2635250"/>
          <p14:tracePt t="20526" x="7929563" y="2635250"/>
          <p14:tracePt t="20544" x="8374063" y="2652713"/>
          <p14:tracePt t="20545" x="8542338" y="2660650"/>
          <p14:tracePt t="20560" x="8802688" y="2668588"/>
          <p14:tracePt t="20560" x="8936038" y="2668588"/>
          <p14:tracePt t="20576" x="9263063" y="2678113"/>
          <p14:tracePt t="20594" x="9548813" y="2693988"/>
          <p14:tracePt t="20595" x="9648825" y="2703513"/>
          <p14:tracePt t="20610" x="9766300" y="2711450"/>
          <p14:tracePt t="20610" x="9842500" y="2719388"/>
          <p14:tracePt t="20626" x="10026650" y="2736850"/>
          <p14:tracePt t="20643" x="10186988" y="2770188"/>
          <p14:tracePt t="20660" x="10421938" y="2828925"/>
          <p14:tracePt t="20676" x="10564813" y="2870200"/>
          <p14:tracePt t="20694" x="10690225" y="2905125"/>
          <p14:tracePt t="20694" x="10748963" y="2938463"/>
          <p14:tracePt t="20709" x="10799763" y="2954338"/>
          <p14:tracePt t="20710" x="10858500" y="2971800"/>
          <p14:tracePt t="20726" x="10941050" y="3005138"/>
          <p14:tracePt t="20744" x="11009313" y="3030538"/>
          <p14:tracePt t="20744" x="11042650" y="3038475"/>
          <p14:tracePt t="20759" x="11058525" y="3055938"/>
          <p14:tracePt t="20760" x="11083925" y="3063875"/>
          <p14:tracePt t="20776" x="11126788" y="3071813"/>
          <p14:tracePt t="20794" x="11168063" y="3081338"/>
          <p14:tracePt t="20794" x="11193463" y="3081338"/>
          <p14:tracePt t="20809" x="11210925" y="3081338"/>
          <p14:tracePt t="20810" x="11218863" y="3081338"/>
          <p14:tracePt t="20826" x="11244263" y="3081338"/>
          <p14:tracePt t="20843" x="11260138" y="3081338"/>
          <p14:tracePt t="20859" x="11269663" y="3081338"/>
          <p14:tracePt t="21888" x="11152188" y="3105150"/>
          <p14:tracePt t="21895" x="10950575" y="3173413"/>
          <p14:tracePt t="21902" x="10823575" y="3198813"/>
          <p14:tracePt t="21909" x="10690225" y="3214688"/>
          <p14:tracePt t="21925" x="10514013" y="3222625"/>
          <p14:tracePt t="21941" x="10345738" y="3214688"/>
          <p14:tracePt t="21958" x="10212388" y="3163888"/>
          <p14:tracePt t="21975" x="10136188" y="3148013"/>
          <p14:tracePt t="21994" x="10128250" y="3148013"/>
          <p14:tracePt t="22008" x="10118725" y="3148013"/>
          <p14:tracePt t="22025" x="10118725" y="3130550"/>
          <p14:tracePt t="22042" x="10153650" y="3063875"/>
          <p14:tracePt t="22058" x="10220325" y="2979738"/>
          <p14:tracePt t="22059" x="10261600" y="2938463"/>
          <p14:tracePt t="22075" x="10363200" y="2862263"/>
          <p14:tracePt t="22092" x="10447338" y="2786063"/>
          <p14:tracePt t="22108" x="10506075" y="2752725"/>
          <p14:tracePt t="22109" x="10521950" y="2727325"/>
          <p14:tracePt t="22124" x="10564813" y="2711450"/>
          <p14:tracePt t="22142" x="10588625" y="2703513"/>
          <p14:tracePt t="22158" x="10623550" y="2678113"/>
          <p14:tracePt t="22174" x="10631488" y="2678113"/>
          <p14:tracePt t="22919" x="10656888" y="2627313"/>
          <p14:tracePt t="22925" x="10682288" y="2568575"/>
          <p14:tracePt t="22941" x="10731500" y="2417763"/>
          <p14:tracePt t="22959" x="10741025" y="2257425"/>
          <p14:tracePt t="22960" x="10741025" y="2190750"/>
          <p14:tracePt t="22974" x="10706100" y="2055813"/>
          <p14:tracePt t="22990" x="10672763" y="1922463"/>
          <p14:tracePt t="23009" x="10606088" y="1754188"/>
          <p14:tracePt t="23025" x="10496550" y="1384300"/>
          <p14:tracePt t="23040" x="10447338" y="1192213"/>
          <p14:tracePt t="23060" x="10421938" y="1049338"/>
          <p14:tracePt t="23060" x="10412413" y="990600"/>
          <p14:tracePt t="23074" x="10412413" y="957263"/>
          <p14:tracePt t="23090" x="10412413" y="881063"/>
          <p14:tracePt t="23110" x="10412413" y="865188"/>
          <p14:tracePt t="23409" x="10421938" y="855663"/>
          <p14:tracePt t="23416" x="10437813" y="839788"/>
          <p14:tracePt t="23424" x="10471150" y="814388"/>
          <p14:tracePt t="23440" x="10506075" y="781050"/>
          <p14:tracePt t="23458" x="10547350" y="738188"/>
          <p14:tracePt t="23459" x="10564813" y="730250"/>
          <p14:tracePt t="23473" x="10580688" y="722313"/>
          <p14:tracePt t="23474" x="10588625" y="712788"/>
          <p14:tracePt t="23491" x="10614025" y="696913"/>
          <p14:tracePt t="23508" x="10647363" y="679450"/>
          <p14:tracePt t="23523" x="10656888" y="671513"/>
          <p14:tracePt t="23540" x="10664825" y="671513"/>
          <p14:tracePt t="23557" x="10672763" y="671513"/>
          <p14:tracePt t="23574" x="10682288" y="671513"/>
          <p14:tracePt t="23590" x="10706100" y="663575"/>
          <p14:tracePt t="23607" x="10756900" y="646113"/>
          <p14:tracePt t="23624" x="10790238" y="646113"/>
          <p14:tracePt t="23640" x="10815638" y="638175"/>
          <p14:tracePt t="23657" x="10841038" y="638175"/>
          <p14:tracePt t="23674" x="10858500" y="638175"/>
          <p14:tracePt t="23690" x="10866438" y="638175"/>
          <p14:tracePt t="23735" x="10874375" y="638175"/>
          <p14:tracePt t="23865" x="10874375" y="630238"/>
          <p14:tracePt t="23871" x="10815638" y="612775"/>
          <p14:tracePt t="23876" x="10698163" y="571500"/>
          <p14:tracePt t="23890" x="10506075" y="528638"/>
          <p14:tracePt t="23906" x="10001250" y="419100"/>
          <p14:tracePt t="23907" x="9683750" y="369888"/>
          <p14:tracePt t="23923" x="9037638" y="327025"/>
          <p14:tracePt t="23940" x="8297863" y="360363"/>
          <p14:tracePt t="23941" x="7980363" y="411163"/>
          <p14:tracePt t="23956" x="7526338" y="536575"/>
          <p14:tracePt t="23974" x="7375525" y="604838"/>
          <p14:tracePt t="23990" x="7358063" y="612775"/>
          <p14:tracePt t="24220" x="7123113" y="604838"/>
          <p14:tracePt t="24225" x="6989763" y="579438"/>
          <p14:tracePt t="24233" x="6688138" y="546100"/>
          <p14:tracePt t="24256" x="6200775" y="477838"/>
          <p14:tracePt t="24274" x="5991225" y="461963"/>
          <p14:tracePt t="24275" x="5915025" y="454025"/>
          <p14:tracePt t="24290" x="5848350" y="454025"/>
          <p14:tracePt t="24290" x="5789613" y="454025"/>
          <p14:tracePt t="24306" x="5738813" y="454025"/>
          <p14:tracePt t="24323" x="5715000" y="454025"/>
          <p14:tracePt t="24339" x="5705475" y="454025"/>
          <p14:tracePt t="24417" x="5705475" y="461963"/>
          <p14:tracePt t="24459" x="5705475" y="469900"/>
          <p14:tracePt t="24474" x="5705475" y="477838"/>
          <p14:tracePt t="24481" x="5705475" y="487363"/>
          <p14:tracePt t="24488" x="5705475" y="495300"/>
          <p14:tracePt t="24506" x="5689600" y="546100"/>
          <p14:tracePt t="24523" x="5664200" y="630238"/>
          <p14:tracePt t="24523" x="5646738" y="696913"/>
          <p14:tracePt t="24539" x="5638800" y="822325"/>
          <p14:tracePt t="24557" x="5638800" y="990600"/>
          <p14:tracePt t="24573" x="5680075" y="1325563"/>
          <p14:tracePt t="24573" x="5715000" y="1501775"/>
          <p14:tracePt t="24589" x="5840413" y="2022475"/>
          <p14:tracePt t="24606" x="5973763" y="2568575"/>
          <p14:tracePt t="24623" x="6159500" y="3408363"/>
          <p14:tracePt t="24639" x="6192838" y="3668713"/>
          <p14:tracePt t="24657" x="6200775" y="3752850"/>
          <p14:tracePt t="24929" x="6183313" y="3929063"/>
          <p14:tracePt t="24936" x="6159500" y="4054475"/>
          <p14:tracePt t="24943" x="6116638" y="4222750"/>
          <p14:tracePt t="24955" x="6100763" y="4306888"/>
          <p14:tracePt t="24973" x="6075363" y="4457700"/>
          <p14:tracePt t="24974" x="6057900" y="4491038"/>
          <p14:tracePt t="24989" x="6032500" y="4583113"/>
          <p14:tracePt t="25005" x="6024563" y="4608513"/>
          <p14:tracePt t="25006" x="6016625" y="4624388"/>
          <p14:tracePt t="25021" x="6016625" y="4633913"/>
          <p14:tracePt t="25038" x="6016625" y="4641850"/>
          <p14:tracePt t="25108" x="6008688" y="4641850"/>
          <p14:tracePt t="25142" x="5999163" y="4641850"/>
          <p14:tracePt t="25213" x="5999163" y="4633913"/>
          <p14:tracePt t="25219" x="5999163" y="4616450"/>
          <p14:tracePt t="25228" x="5999163" y="4591050"/>
          <p14:tracePt t="25239" x="6008688" y="4541838"/>
          <p14:tracePt t="25255" x="6032500" y="4473575"/>
          <p14:tracePt t="25255" x="6067425" y="4440238"/>
          <p14:tracePt t="25272" x="6192838" y="4330700"/>
          <p14:tracePt t="25289" x="6435725" y="4238625"/>
          <p14:tracePt t="25290" x="6611938" y="4205288"/>
          <p14:tracePt t="25305" x="6838950" y="4197350"/>
          <p14:tracePt t="25306" x="7099300" y="4197350"/>
          <p14:tracePt t="25322" x="7710488" y="4264025"/>
          <p14:tracePt t="25339" x="8366125" y="4365625"/>
          <p14:tracePt t="25340" x="8734425" y="4406900"/>
          <p14:tracePt t="25355" x="9255125" y="4432300"/>
          <p14:tracePt t="25372" x="9472613" y="4424363"/>
          <p14:tracePt t="25389" x="9498013" y="4424363"/>
          <p14:tracePt t="25596" x="9707563" y="4406900"/>
          <p14:tracePt t="25604" x="10094913" y="4398963"/>
          <p14:tracePt t="25611" x="10514013" y="4381500"/>
          <p14:tracePt t="25622" x="10917238" y="4365625"/>
          <p14:tracePt t="25638" x="11537950" y="4365625"/>
          <p14:tracePt t="25639" x="11755438" y="4356100"/>
          <p14:tracePt t="25655" x="11931650" y="4340225"/>
          <p14:tracePt t="25672" x="12015788" y="4322763"/>
          <p14:tracePt t="25688" x="12033250" y="4314825"/>
          <p14:tracePt t="25874" x="11990388" y="4121150"/>
          <p14:tracePt t="25881" x="11915775" y="3811588"/>
          <p14:tracePt t="25889" x="11847513" y="3459163"/>
          <p14:tracePt t="25904" x="11704638" y="2752725"/>
          <p14:tracePt t="25921" x="11587163" y="2132013"/>
          <p14:tracePt t="25922" x="11545888" y="1938338"/>
          <p14:tracePt t="25939" x="11487150" y="1577975"/>
          <p14:tracePt t="25954" x="11428413" y="1317625"/>
          <p14:tracePt t="25971" x="11387138" y="1090613"/>
          <p14:tracePt t="25972" x="11377613" y="973138"/>
          <p14:tracePt t="25988" x="11336338" y="671513"/>
          <p14:tracePt t="26004" x="11293475" y="419100"/>
          <p14:tracePt t="26021" x="11269663" y="293688"/>
          <p14:tracePt t="26022" x="11260138" y="268288"/>
          <p14:tracePt t="26038" x="11260138" y="260350"/>
          <p14:tracePt t="26265" x="11134725" y="252413"/>
          <p14:tracePt t="26271" x="10925175" y="227013"/>
          <p14:tracePt t="26279" x="10682288" y="193675"/>
          <p14:tracePt t="26288" x="10379075" y="125413"/>
          <p14:tracePt t="26371" x="7316788" y="58738"/>
          <p14:tracePt t="26378" x="7250113" y="92075"/>
          <p14:tracePt t="26388" x="7207250" y="109538"/>
          <p14:tracePt t="26404" x="7199313" y="109538"/>
          <p14:tracePt t="26606" x="7056438" y="142875"/>
          <p14:tracePt t="26612" x="6864350" y="184150"/>
          <p14:tracePt t="26620" x="6696075" y="227013"/>
          <p14:tracePt t="26638" x="6469063" y="268288"/>
          <p14:tracePt t="26654" x="6251575" y="327025"/>
          <p14:tracePt t="26670" x="6175375" y="352425"/>
          <p14:tracePt t="26688" x="6134100" y="385763"/>
          <p14:tracePt t="26705" x="6108700" y="395288"/>
          <p14:tracePt t="26720" x="6100763" y="395288"/>
          <p14:tracePt t="26739" x="6100763" y="403225"/>
          <p14:tracePt t="26790" x="6100763" y="411163"/>
          <p14:tracePt t="26819" x="6100763" y="419100"/>
          <p14:tracePt t="26868" x="6100763" y="428625"/>
          <p14:tracePt t="26882" x="6100763" y="436563"/>
          <p14:tracePt t="26888" x="6100763" y="461963"/>
          <p14:tracePt t="26904" x="6091238" y="520700"/>
          <p14:tracePt t="26920" x="6075363" y="595313"/>
          <p14:tracePt t="26937" x="6032500" y="722313"/>
          <p14:tracePt t="26954" x="5973763" y="855663"/>
          <p14:tracePt t="26971" x="5957888" y="898525"/>
          <p14:tracePt t="26988" x="5949950" y="931863"/>
          <p14:tracePt t="27004" x="5940425" y="939800"/>
          <p14:tracePt t="27253" x="5915025" y="1041400"/>
          <p14:tracePt t="27259" x="5873750" y="1243013"/>
          <p14:tracePt t="27269" x="5822950" y="1460500"/>
          <p14:tracePt t="27287" x="5781675" y="1820863"/>
          <p14:tracePt t="27287" x="5781675" y="2022475"/>
          <p14:tracePt t="27304" x="5789613" y="2300288"/>
          <p14:tracePt t="27320" x="5822950" y="2609850"/>
          <p14:tracePt t="27337" x="5891213" y="2913063"/>
          <p14:tracePt t="27337" x="5915025" y="3055938"/>
          <p14:tracePt t="27355" x="5965825" y="3340100"/>
          <p14:tracePt t="27370" x="6016625" y="3541713"/>
          <p14:tracePt t="27371" x="6032500" y="3668713"/>
          <p14:tracePt t="27388" x="6042025" y="3735388"/>
          <p14:tracePt t="27388" x="6049963" y="3786188"/>
          <p14:tracePt t="27404" x="6049963" y="3835400"/>
          <p14:tracePt t="27600" x="6042025" y="3987800"/>
          <p14:tracePt t="27607" x="6016625" y="4248150"/>
          <p14:tracePt t="27614" x="6008688" y="4365625"/>
          <p14:tracePt t="27636" x="5957888" y="4633913"/>
          <p14:tracePt t="27654" x="5949950" y="4700588"/>
          <p14:tracePt t="27669" x="5949950" y="4718050"/>
          <p14:tracePt t="27686" x="5949950" y="4725988"/>
          <p14:tracePt t="27778" x="5991225" y="4700588"/>
          <p14:tracePt t="27783" x="6032500" y="4684713"/>
          <p14:tracePt t="27791" x="6100763" y="4667250"/>
          <p14:tracePt t="27803" x="6183313" y="4649788"/>
          <p14:tracePt t="27820" x="6553200" y="4649788"/>
          <p14:tracePt t="27836" x="7089775" y="4692650"/>
          <p14:tracePt t="27853" x="7745413" y="4692650"/>
          <p14:tracePt t="27870" x="8516938" y="4641850"/>
          <p14:tracePt t="27870" x="8910638" y="4591050"/>
          <p14:tracePt t="27886" x="9732963" y="4440238"/>
          <p14:tracePt t="27904" x="10202863" y="4340225"/>
          <p14:tracePt t="27919" x="10228263" y="4330700"/>
          <p14:tracePt t="28143" x="10471150" y="4348163"/>
          <p14:tracePt t="28146" x="10823575" y="4356100"/>
          <p14:tracePt t="28153" x="11152188" y="4381500"/>
          <p14:tracePt t="28169" x="11788775" y="4448175"/>
          <p14:tracePt t="28186" x="12174538" y="4457700"/>
          <p14:tracePt t="28445" x="12049125" y="3551238"/>
          <p14:tracePt t="28453" x="11923713" y="3140075"/>
          <p14:tracePt t="28469" x="11704638" y="2300288"/>
          <p14:tracePt t="28485" x="11571288" y="1485900"/>
          <p14:tracePt t="28486" x="11528425" y="1074738"/>
          <p14:tracePt t="28502" x="11479213" y="360363"/>
          <p14:tracePt t="28814" x="10036175" y="125413"/>
          <p14:tracePt t="28822" x="9934575" y="193675"/>
          <p14:tracePt t="28835" x="9842500" y="268288"/>
          <p14:tracePt t="28836" x="9775825" y="319088"/>
          <p14:tracePt t="28852" x="9666288" y="436563"/>
          <p14:tracePt t="28869" x="9599613" y="520700"/>
          <p14:tracePt t="28886" x="9566275" y="561975"/>
          <p14:tracePt t="28902" x="9556750" y="571500"/>
          <p14:tracePt t="29110" x="9464675" y="571500"/>
          <p14:tracePt t="29113" x="9272588" y="546100"/>
          <p14:tracePt t="29119" x="9155113" y="528638"/>
          <p14:tracePt t="29135" x="8936038" y="503238"/>
          <p14:tracePt t="29152" x="8785225" y="477838"/>
          <p14:tracePt t="29169" x="8634413" y="461963"/>
          <p14:tracePt t="29185" x="8542338" y="461963"/>
          <p14:tracePt t="29202" x="8458200" y="469900"/>
          <p14:tracePt t="29219" x="8323263" y="495300"/>
          <p14:tracePt t="29235" x="8264525" y="495300"/>
          <p14:tracePt t="29252" x="8215313" y="503238"/>
          <p14:tracePt t="29269" x="8164513" y="503238"/>
          <p14:tracePt t="29285" x="8113713" y="503238"/>
          <p14:tracePt t="29302" x="8072438" y="503238"/>
          <p14:tracePt t="29318" x="8047038" y="495300"/>
          <p14:tracePt t="29319" x="8039100" y="487363"/>
          <p14:tracePt t="29335" x="8013700" y="487363"/>
          <p14:tracePt t="29539" x="7886700" y="487363"/>
          <p14:tracePt t="29545" x="7745413" y="487363"/>
          <p14:tracePt t="29553" x="7593013" y="487363"/>
          <p14:tracePt t="29568" x="7350125" y="487363"/>
          <p14:tracePt t="29584" x="7140575" y="503238"/>
          <p14:tracePt t="29601" x="6997700" y="520700"/>
          <p14:tracePt t="29619" x="6872288" y="528638"/>
          <p14:tracePt t="29634" x="6829425" y="536575"/>
          <p14:tracePt t="29651" x="6813550" y="536575"/>
          <p14:tracePt t="29669" x="6796088" y="536575"/>
          <p14:tracePt t="29684" x="6762750" y="536575"/>
          <p14:tracePt t="29701" x="6670675" y="536575"/>
          <p14:tracePt t="29702" x="6637338" y="554038"/>
          <p14:tracePt t="29718" x="6553200" y="561975"/>
          <p14:tracePt t="29734" x="6511925" y="561975"/>
          <p14:tracePt t="29751" x="6486525" y="571500"/>
          <p14:tracePt t="29752" x="6477000" y="571500"/>
          <p14:tracePt t="29767" x="6469063" y="571500"/>
          <p14:tracePt t="29785" x="6453188" y="571500"/>
          <p14:tracePt t="29801" x="6435725" y="571500"/>
          <p14:tracePt t="29818" x="6376988" y="571500"/>
          <p14:tracePt t="29835" x="6284913" y="571500"/>
          <p14:tracePt t="29851" x="6218238" y="571500"/>
          <p14:tracePt t="29852" x="6200775" y="571500"/>
          <p14:tracePt t="29869" x="6167438" y="571500"/>
          <p14:tracePt t="29885" x="6142038" y="571500"/>
          <p14:tracePt t="29901" x="6116638" y="571500"/>
          <p14:tracePt t="29901" x="6100763" y="571500"/>
          <p14:tracePt t="29918" x="6067425" y="571500"/>
          <p14:tracePt t="29935" x="6032500" y="587375"/>
          <p14:tracePt t="29951" x="6016625" y="595313"/>
          <p14:tracePt t="29951" x="6008688" y="595313"/>
          <p14:tracePt t="29968" x="5983288" y="604838"/>
          <p14:tracePt t="29984" x="5973763" y="604838"/>
          <p14:tracePt t="30001" x="5965825" y="612775"/>
          <p14:tracePt t="30018" x="5940425" y="620713"/>
          <p14:tracePt t="30034" x="5924550" y="630238"/>
          <p14:tracePt t="30035" x="5915025" y="630238"/>
          <p14:tracePt t="30051" x="5891213" y="638175"/>
          <p14:tracePt t="30051" x="5881688" y="646113"/>
          <p14:tracePt t="30070" x="5873750" y="654050"/>
          <p14:tracePt t="30279" x="5873750" y="814388"/>
          <p14:tracePt t="30284" x="5873750" y="1016000"/>
          <p14:tracePt t="30301" x="5915025" y="1501775"/>
          <p14:tracePt t="30319" x="5973763" y="1963738"/>
          <p14:tracePt t="30334" x="6016625" y="2509838"/>
          <p14:tracePt t="30351" x="6032500" y="2828925"/>
          <p14:tracePt t="30369" x="6067425" y="3163888"/>
          <p14:tracePt t="30384" x="6083300" y="3349625"/>
          <p14:tracePt t="30400" x="6100763" y="3449638"/>
          <p14:tracePt t="30419" x="6100763" y="3508375"/>
          <p14:tracePt t="30619" x="6100763" y="3651250"/>
          <p14:tracePt t="30626" x="6100763" y="3944938"/>
          <p14:tracePt t="30634" x="6100763" y="4121150"/>
          <p14:tracePt t="30650" x="6100763" y="4381500"/>
          <p14:tracePt t="30668" x="6100763" y="4506913"/>
          <p14:tracePt t="30670" x="6100763" y="4524375"/>
          <p14:tracePt t="30683" x="6100763" y="4532313"/>
          <p14:tracePt t="30702" x="6100763" y="4541838"/>
          <p14:tracePt t="30718" x="6100763" y="4549775"/>
          <p14:tracePt t="30733" x="6100763" y="4557713"/>
          <p14:tracePt t="30867" x="6159500" y="4557713"/>
          <p14:tracePt t="30875" x="6251575" y="4557713"/>
          <p14:tracePt t="30883" x="6369050" y="4557713"/>
          <p14:tracePt t="30900" x="6770688" y="4557713"/>
          <p14:tracePt t="30917" x="7618413" y="4557713"/>
          <p14:tracePt t="30933" x="8297863" y="4541838"/>
          <p14:tracePt t="30950" x="9053513" y="4465638"/>
          <p14:tracePt t="30967" x="9758363" y="4289425"/>
          <p14:tracePt t="30967" x="10128250" y="4154488"/>
          <p14:tracePt t="30983" x="10572750" y="3978275"/>
          <p14:tracePt t="31000" x="10706100" y="3911600"/>
          <p14:tracePt t="31196" x="10815638" y="3911600"/>
          <p14:tracePt t="31201" x="10917238" y="3911600"/>
          <p14:tracePt t="31209" x="10983913" y="3911600"/>
          <p14:tracePt t="31233" x="11093450" y="3919538"/>
          <p14:tracePt t="31250" x="11109325" y="3929063"/>
          <p14:tracePt t="31266" x="11109325" y="3937000"/>
          <p14:tracePt t="31283" x="10983913" y="3978275"/>
          <p14:tracePt t="31300" x="10741025" y="4021138"/>
          <p14:tracePt t="31316" x="10598150" y="4062413"/>
          <p14:tracePt t="31333" x="10471150" y="4062413"/>
          <p14:tracePt t="31350" x="10388600" y="4062413"/>
          <p14:tracePt t="31350" x="10345738" y="4062413"/>
          <p14:tracePt t="31366" x="10261600" y="4037013"/>
          <p14:tracePt t="31384" x="10153650" y="3944938"/>
          <p14:tracePt t="31400" x="10036175" y="3811588"/>
          <p14:tracePt t="31400" x="9993313" y="3727450"/>
          <p14:tracePt t="31416" x="9942513" y="3576638"/>
          <p14:tracePt t="31434" x="9934575" y="3441700"/>
          <p14:tracePt t="31435" x="9942513" y="3375025"/>
          <p14:tracePt t="31450" x="9959975" y="3298825"/>
          <p14:tracePt t="31466" x="9967913" y="3281363"/>
          <p14:tracePt t="31483" x="9977438" y="3273425"/>
          <p14:tracePt t="31500" x="9967913" y="3273425"/>
          <p14:tracePt t="31516" x="9850438" y="3248025"/>
          <p14:tracePt t="31534" x="9691688" y="3240088"/>
          <p14:tracePt t="31535" x="9607550" y="3232150"/>
          <p14:tracePt t="31550" x="9472613" y="3214688"/>
          <p14:tracePt t="31566" x="9398000" y="3214688"/>
          <p14:tracePt t="31584" x="9313863" y="3206750"/>
          <p14:tracePt t="31599" x="9305925" y="3206750"/>
          <p14:tracePt t="31600" x="9305925" y="3198813"/>
          <p14:tracePt t="31616" x="9296400" y="3130550"/>
          <p14:tracePt t="31633" x="9321800" y="2946400"/>
          <p14:tracePt t="31634" x="9355138" y="2862263"/>
          <p14:tracePt t="31649" x="9439275" y="2668588"/>
          <p14:tracePt t="31666" x="9523413" y="2492375"/>
          <p14:tracePt t="31683" x="9582150" y="2384425"/>
          <p14:tracePt t="31683" x="9615488" y="2341563"/>
          <p14:tracePt t="31699" x="9648825" y="2300288"/>
          <p14:tracePt t="31715" x="9648825" y="2292350"/>
          <p14:tracePt t="31732" x="9640888" y="2292350"/>
          <p14:tracePt t="31733" x="9556750" y="2292350"/>
          <p14:tracePt t="31749" x="9405938" y="2325688"/>
          <p14:tracePt t="31749" x="9247188" y="2359025"/>
          <p14:tracePt t="31766" x="8851900" y="2433638"/>
          <p14:tracePt t="31783" x="8591550" y="2476500"/>
          <p14:tracePt t="31784" x="8491538" y="2484438"/>
          <p14:tracePt t="31799" x="8315325" y="2501900"/>
          <p14:tracePt t="31816" x="8197850" y="2501900"/>
          <p14:tracePt t="31833" x="8147050" y="2501900"/>
          <p14:tracePt t="31833" x="8131175" y="2492375"/>
          <p14:tracePt t="31849" x="8088313" y="2198688"/>
          <p14:tracePt t="31866" x="8256588" y="1485900"/>
          <p14:tracePt t="31870" x="8391525" y="1066800"/>
          <p14:tracePt t="31883" x="8532813" y="646113"/>
          <p14:tracePt t="31884" x="8685213" y="252413"/>
          <p14:tracePt t="31999" x="8642350" y="301625"/>
          <p14:tracePt t="32016" x="8491538" y="663575"/>
          <p14:tracePt t="32033" x="8289925" y="1192213"/>
          <p14:tracePt t="32049" x="8205788" y="1485900"/>
          <p14:tracePt t="32066" x="8180388" y="1636713"/>
          <p14:tracePt t="32082" x="8172450" y="1712913"/>
          <p14:tracePt t="32083" x="8172450" y="1728788"/>
          <p14:tracePt t="32099" x="8172450" y="1762125"/>
          <p14:tracePt t="32116" x="8248650" y="1812925"/>
          <p14:tracePt t="32116" x="8323263" y="1838325"/>
          <p14:tracePt t="32133" x="8432800" y="1838325"/>
          <p14:tracePt t="32133" x="8575675" y="1820863"/>
          <p14:tracePt t="32149" x="8902700" y="1712913"/>
          <p14:tracePt t="32166" x="9120188" y="1636713"/>
          <p14:tracePt t="32166" x="9178925" y="1620838"/>
          <p14:tracePt t="32182" x="9196388" y="1620838"/>
          <p14:tracePt t="32199" x="9196388" y="1654175"/>
          <p14:tracePt t="32215" x="9002713" y="2047875"/>
          <p14:tracePt t="32216" x="8826500" y="2366963"/>
          <p14:tracePt t="32232" x="8466138" y="2895600"/>
          <p14:tracePt t="32249" x="8164513" y="3433763"/>
          <p14:tracePt t="32266" x="7980363" y="3894138"/>
          <p14:tracePt t="32266" x="7921625" y="4037013"/>
          <p14:tracePt t="32282" x="7904163" y="4113213"/>
          <p14:tracePt t="32283" x="7886700" y="4179888"/>
          <p14:tracePt t="32299" x="7878763" y="4230688"/>
          <p14:tracePt t="32315" x="7878763" y="4256088"/>
          <p14:tracePt t="32332" x="8039100" y="4248150"/>
          <p14:tracePt t="32348" x="8323263" y="4029075"/>
          <p14:tracePt t="32365" x="8810625" y="3500438"/>
          <p14:tracePt t="32366" x="9002713" y="3240088"/>
          <p14:tracePt t="32382" x="9355138" y="2762250"/>
          <p14:tracePt t="32401" x="9515475" y="2484438"/>
          <p14:tracePt t="32416" x="9531350" y="2459038"/>
          <p14:tracePt t="32459" x="9498013" y="2501900"/>
          <p14:tracePt t="32465" x="9405938" y="2593975"/>
          <p14:tracePt t="32473" x="9280525" y="2719388"/>
          <p14:tracePt t="32481" x="9112250" y="2836863"/>
          <p14:tracePt t="32499" x="8877300" y="3038475"/>
          <p14:tracePt t="32515" x="8675688" y="3189288"/>
          <p14:tracePt t="32515" x="8626475" y="3214688"/>
          <p14:tracePt t="32531" x="8558213" y="3257550"/>
          <p14:tracePt t="32548" x="8542338" y="3265488"/>
          <p14:tracePt t="32565" x="8532813" y="3265488"/>
          <p14:tracePt t="32582" x="8591550" y="3105150"/>
          <p14:tracePt t="32598" x="8802688" y="2762250"/>
          <p14:tracePt t="32615" x="9061450" y="2333625"/>
          <p14:tracePt t="32616" x="9196388" y="2132013"/>
          <p14:tracePt t="32631" x="9372600" y="1812925"/>
          <p14:tracePt t="32649" x="9482138" y="1628775"/>
          <p14:tracePt t="32665" x="9515475" y="1577975"/>
          <p14:tracePt t="32666" x="9523413" y="1570038"/>
          <p14:tracePt t="32686" x="9515475" y="1570038"/>
          <p14:tracePt t="32698" x="9456738" y="1611313"/>
          <p14:tracePt t="32715" x="9170988" y="1914525"/>
          <p14:tracePt t="32731" x="8994775" y="2114550"/>
          <p14:tracePt t="32748" x="8869363" y="2266950"/>
          <p14:tracePt t="32749" x="8836025" y="2308225"/>
          <p14:tracePt t="32765" x="8802688" y="2351088"/>
          <p14:tracePt t="32781" x="8785225" y="2366963"/>
          <p14:tracePt t="32798" x="8785225" y="2374900"/>
          <p14:tracePt t="32799" x="8785225" y="2366963"/>
          <p14:tracePt t="32815" x="8920163" y="2149475"/>
          <p14:tracePt t="32832" x="9213850" y="1779588"/>
          <p14:tracePt t="32849" x="9691688" y="1208088"/>
          <p14:tracePt t="32865" x="9809163" y="1057275"/>
          <p14:tracePt t="32874" x="9934575" y="939800"/>
          <p14:tracePt t="32881" x="9952038" y="906463"/>
          <p14:tracePt t="32898" x="9959975" y="898525"/>
          <p14:tracePt t="32915" x="9901238" y="931863"/>
          <p14:tracePt t="32931" x="9515475" y="1225550"/>
          <p14:tracePt t="32948" x="8936038" y="1779588"/>
          <p14:tracePt t="32965" x="8609013" y="2132013"/>
          <p14:tracePt t="32982" x="8424863" y="2341563"/>
          <p14:tracePt t="32984" x="8382000" y="2392363"/>
          <p14:tracePt t="32998" x="8348663" y="2443163"/>
          <p14:tracePt t="32999" x="8340725" y="2459038"/>
          <p14:tracePt t="33015" x="8332788" y="2468563"/>
          <p14:tracePt t="33184" x="8121650" y="2568575"/>
          <p14:tracePt t="33189" x="7820025" y="2711450"/>
          <p14:tracePt t="33199" x="7559675" y="2828925"/>
          <p14:tracePt t="33214" x="7081838" y="2997200"/>
          <p14:tracePt t="33231" x="6788150" y="3089275"/>
          <p14:tracePt t="33248" x="6629400" y="3122613"/>
          <p14:tracePt t="33265" x="6604000" y="3130550"/>
          <p14:tracePt t="33281" x="6594475" y="3130550"/>
          <p14:tracePt t="33282" x="6594475" y="3114675"/>
          <p14:tracePt t="33297" x="6762750" y="2971800"/>
          <p14:tracePt t="33314" x="7158038" y="2736850"/>
          <p14:tracePt t="33331" x="7559675" y="2601913"/>
          <p14:tracePt t="33332" x="7686675" y="2576513"/>
          <p14:tracePt t="33349" x="7794625" y="2560638"/>
          <p14:tracePt t="33364" x="7812088" y="2560638"/>
          <p14:tracePt t="33381" x="7543800" y="2609850"/>
          <p14:tracePt t="33397" x="7056438" y="2711450"/>
          <p14:tracePt t="33414" x="6662738" y="2811463"/>
          <p14:tracePt t="33433" x="6242050" y="2895600"/>
          <p14:tracePt t="33447" x="6142038" y="2895600"/>
          <p14:tracePt t="33465" x="6116638" y="2895600"/>
          <p14:tracePt t="33481" x="6108700" y="2895600"/>
          <p14:tracePt t="33498" x="6134100" y="2895600"/>
          <p14:tracePt t="33515" x="6443663" y="2703513"/>
          <p14:tracePt t="33531" x="7023100" y="2400300"/>
          <p14:tracePt t="33549" x="7250113" y="2300288"/>
          <p14:tracePt t="33564" x="7350125" y="2274888"/>
          <p14:tracePt t="33581" x="7375525" y="2266950"/>
          <p14:tracePt t="33610" x="7375525" y="2274888"/>
          <p14:tracePt t="33616" x="7316788" y="2300288"/>
          <p14:tracePt t="33631" x="7181850" y="2374900"/>
          <p14:tracePt t="33649" x="6578600" y="2619375"/>
          <p14:tracePt t="33665" x="6310313" y="2719388"/>
          <p14:tracePt t="33665" x="6234113" y="2752725"/>
          <p14:tracePt t="33681" x="6167438" y="2770188"/>
          <p14:tracePt t="33681" x="6116638" y="2786063"/>
          <p14:tracePt t="33699" x="6083300" y="2795588"/>
          <p14:tracePt t="33714" x="6067425" y="2795588"/>
          <p14:tracePt t="33730" x="6057900" y="2795588"/>
          <p14:tracePt t="33765" x="6083300" y="2786063"/>
          <p14:tracePt t="33772" x="6116638" y="2762250"/>
          <p14:tracePt t="33780" x="6149975" y="2752725"/>
          <p14:tracePt t="33797" x="6208713" y="2727325"/>
          <p14:tracePt t="33814" x="6242050" y="2727325"/>
          <p14:tracePt t="33815" x="6251575" y="2727325"/>
          <p14:tracePt t="33830" x="6267450" y="2727325"/>
          <p14:tracePt t="33848" x="6276975" y="2727325"/>
          <p14:tracePt t="33872" x="6284913" y="2727325"/>
          <p14:tracePt t="33893" x="6292850" y="2727325"/>
          <p14:tracePt t="33900" x="6318250" y="2727325"/>
          <p14:tracePt t="33915" x="6427788" y="2727325"/>
          <p14:tracePt t="33930" x="6619875" y="2727325"/>
          <p14:tracePt t="33948" x="6946900" y="2719388"/>
          <p14:tracePt t="33964" x="7694613" y="2711450"/>
          <p14:tracePt t="33980" x="8356600" y="2736850"/>
          <p14:tracePt t="33999" x="9020175" y="2854325"/>
          <p14:tracePt t="33999" x="9398000" y="2954338"/>
          <p14:tracePt t="34014" x="9993313" y="3089275"/>
          <p14:tracePt t="34030" x="10353675" y="3189288"/>
          <p14:tracePt t="34049" x="10514013" y="3222625"/>
          <p14:tracePt t="34064" x="10539413" y="3222625"/>
          <p14:tracePt t="34099" x="10496550" y="3222625"/>
          <p14:tracePt t="34106" x="10404475" y="3198813"/>
          <p14:tracePt t="34114" x="10236200" y="3173413"/>
          <p14:tracePt t="34130" x="9791700" y="3097213"/>
          <p14:tracePt t="34149" x="8920163" y="2979738"/>
          <p14:tracePt t="34164" x="8524875" y="2913063"/>
          <p14:tracePt t="34164" x="8189913" y="2862263"/>
          <p14:tracePt t="34180" x="7569200" y="2770188"/>
          <p14:tracePt t="34197" x="7173913" y="2693988"/>
          <p14:tracePt t="34214" x="6972300" y="2652713"/>
          <p14:tracePt t="34230" x="6946900" y="2652713"/>
          <p14:tracePt t="34247" x="6931025" y="2652713"/>
          <p14:tracePt t="34264" x="6923088" y="2652713"/>
          <p14:tracePt t="34280" x="6956425" y="2627313"/>
          <p14:tracePt t="34297" x="7240588" y="2468563"/>
          <p14:tracePt t="34297" x="7392988" y="2359025"/>
          <p14:tracePt t="34313" x="7753350" y="2124075"/>
          <p14:tracePt t="34331" x="7904163" y="2022475"/>
          <p14:tracePt t="61694" x="7878763" y="1662113"/>
          <p14:tracePt t="61700" x="7862888" y="1217613"/>
          <p14:tracePt t="61707" x="7862888" y="822325"/>
          <p14:tracePt t="61722" x="7862888" y="201613"/>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1064121" y="1354282"/>
            <a:ext cx="3365707" cy="900000"/>
          </a:xfrm>
        </p:spPr>
        <p:txBody>
          <a:bodyPr/>
          <a:lstStyle/>
          <a:p>
            <a:r>
              <a:rPr lang="en-US" dirty="0">
                <a:solidFill>
                  <a:schemeClr val="tx1">
                    <a:lumMod val="90000"/>
                    <a:lumOff val="10000"/>
                  </a:schemeClr>
                </a:solidFill>
                <a:latin typeface="Georgia" panose="02040502050405020303" pitchFamily="18" charset="0"/>
              </a:rPr>
              <a:t>What I knew</a:t>
            </a:r>
          </a:p>
        </p:txBody>
      </p:sp>
      <p:sp>
        <p:nvSpPr>
          <p:cNvPr id="4" name="Content Placeholder 3">
            <a:extLst>
              <a:ext uri="{FF2B5EF4-FFF2-40B4-BE49-F238E27FC236}">
                <a16:creationId xmlns:a16="http://schemas.microsoft.com/office/drawing/2014/main" id="{3F3A5479-ACFD-A9CC-6746-624502D92DC0}"/>
              </a:ext>
            </a:extLst>
          </p:cNvPr>
          <p:cNvSpPr>
            <a:spLocks noGrp="1"/>
          </p:cNvSpPr>
          <p:nvPr>
            <p:ph idx="1"/>
          </p:nvPr>
        </p:nvSpPr>
        <p:spPr>
          <a:xfrm>
            <a:off x="425450" y="2450476"/>
            <a:ext cx="5219518" cy="4402138"/>
          </a:xfrm>
        </p:spPr>
        <p:txBody>
          <a:bodyPr/>
          <a:lstStyle/>
          <a:p>
            <a:r>
              <a:rPr lang="en-US" dirty="0"/>
              <a:t>Theoretical understanding of cell culture</a:t>
            </a:r>
          </a:p>
          <a:p>
            <a:pPr marL="0" indent="0">
              <a:buNone/>
            </a:pPr>
            <a:endParaRPr lang="en-US" dirty="0"/>
          </a:p>
          <a:p>
            <a:r>
              <a:rPr lang="en-US" dirty="0"/>
              <a:t>Basic knowledge of the µ-</a:t>
            </a:r>
            <a:r>
              <a:rPr lang="en-US" dirty="0" err="1"/>
              <a:t>SiM</a:t>
            </a:r>
            <a:r>
              <a:rPr lang="en-US" dirty="0"/>
              <a:t> device and its uses</a:t>
            </a:r>
          </a:p>
          <a:p>
            <a:endParaRPr lang="en-US" dirty="0"/>
          </a:p>
          <a:p>
            <a:r>
              <a:rPr lang="en-US" dirty="0"/>
              <a:t>Undergraduate theoretical knowledge of high-end microscopy</a:t>
            </a:r>
          </a:p>
        </p:txBody>
      </p:sp>
      <p:sp>
        <p:nvSpPr>
          <p:cNvPr id="3" name="Content Placeholder 2">
            <a:extLst>
              <a:ext uri="{FF2B5EF4-FFF2-40B4-BE49-F238E27FC236}">
                <a16:creationId xmlns:a16="http://schemas.microsoft.com/office/drawing/2014/main" id="{29DFB42F-82FC-2CBE-2821-FEB2A9B36F7B}"/>
              </a:ext>
            </a:extLst>
          </p:cNvPr>
          <p:cNvSpPr>
            <a:spLocks noGrp="1"/>
          </p:cNvSpPr>
          <p:nvPr>
            <p:ph idx="14"/>
          </p:nvPr>
        </p:nvSpPr>
        <p:spPr>
          <a:xfrm>
            <a:off x="6266716" y="2369004"/>
            <a:ext cx="5814204" cy="4407411"/>
          </a:xfrm>
        </p:spPr>
        <p:txBody>
          <a:bodyPr>
            <a:normAutofit fontScale="92500"/>
          </a:bodyPr>
          <a:lstStyle/>
          <a:p>
            <a:r>
              <a:rPr lang="en-US" dirty="0"/>
              <a:t>Sterile manufacture of µ-</a:t>
            </a:r>
            <a:r>
              <a:rPr lang="en-US" dirty="0" err="1"/>
              <a:t>SiM</a:t>
            </a:r>
            <a:r>
              <a:rPr lang="en-US" dirty="0"/>
              <a:t> devices</a:t>
            </a:r>
          </a:p>
          <a:p>
            <a:endParaRPr lang="en-US" dirty="0"/>
          </a:p>
          <a:p>
            <a:r>
              <a:rPr lang="en-US" dirty="0"/>
              <a:t>Basic cell culture technique and correct use of BSC’s</a:t>
            </a:r>
          </a:p>
          <a:p>
            <a:endParaRPr lang="en-US" dirty="0"/>
          </a:p>
          <a:p>
            <a:r>
              <a:rPr lang="en-US" dirty="0"/>
              <a:t>Cell culture protocols on the devices, specifically co-culture</a:t>
            </a:r>
          </a:p>
          <a:p>
            <a:endParaRPr lang="en-US" dirty="0"/>
          </a:p>
          <a:p>
            <a:r>
              <a:rPr lang="en-US" dirty="0"/>
              <a:t>Application of microscopy techniques to devices</a:t>
            </a:r>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2</a:t>
            </a:fld>
            <a:endParaRPr lang="en-US" dirty="0"/>
          </a:p>
        </p:txBody>
      </p:sp>
      <p:sp>
        <p:nvSpPr>
          <p:cNvPr id="6" name="Title 4">
            <a:extLst>
              <a:ext uri="{FF2B5EF4-FFF2-40B4-BE49-F238E27FC236}">
                <a16:creationId xmlns:a16="http://schemas.microsoft.com/office/drawing/2014/main" id="{4A2F26B8-563C-C4CA-1545-E7E2C3658B37}"/>
              </a:ext>
            </a:extLst>
          </p:cNvPr>
          <p:cNvSpPr txBox="1">
            <a:spLocks/>
          </p:cNvSpPr>
          <p:nvPr/>
        </p:nvSpPr>
        <p:spPr>
          <a:xfrm>
            <a:off x="6181358" y="1354282"/>
            <a:ext cx="5984920" cy="900000"/>
          </a:xfrm>
          <a:prstGeom prst="rect">
            <a:avLst/>
          </a:prstGeom>
        </p:spPr>
        <p:txBody>
          <a:bodyPr vert="horz" lIns="0" tIns="216000" rIns="0" bIns="144000" rtlCol="0" anchor="t" anchorCtr="0">
            <a:normAutofit/>
          </a:bodyPr>
          <a:lstStyle>
            <a:lvl1pPr algn="l" defTabSz="914400" rtl="0" eaLnBrk="1" latinLnBrk="0" hangingPunct="1">
              <a:lnSpc>
                <a:spcPts val="4000"/>
              </a:lnSpc>
              <a:spcBef>
                <a:spcPct val="0"/>
              </a:spcBef>
              <a:buNone/>
              <a:defRPr sz="4000" b="1" kern="1200">
                <a:solidFill>
                  <a:schemeClr val="bg1"/>
                </a:solidFill>
                <a:latin typeface="+mj-lt"/>
                <a:ea typeface="+mj-ea"/>
                <a:cs typeface="+mj-cs"/>
              </a:defRPr>
            </a:lvl1pPr>
          </a:lstStyle>
          <a:p>
            <a:r>
              <a:rPr lang="en-US" dirty="0">
                <a:solidFill>
                  <a:schemeClr val="tx1">
                    <a:lumMod val="90000"/>
                    <a:lumOff val="10000"/>
                  </a:schemeClr>
                </a:solidFill>
                <a:latin typeface="Georgia" panose="02040502050405020303" pitchFamily="18" charset="0"/>
              </a:rPr>
              <a:t>What I needed to learn</a:t>
            </a:r>
          </a:p>
        </p:txBody>
      </p:sp>
      <p:sp>
        <p:nvSpPr>
          <p:cNvPr id="7" name="Title 1">
            <a:extLst>
              <a:ext uri="{FF2B5EF4-FFF2-40B4-BE49-F238E27FC236}">
                <a16:creationId xmlns:a16="http://schemas.microsoft.com/office/drawing/2014/main" id="{091BFF7D-8A76-854D-100D-9ACE2BC80B99}"/>
              </a:ext>
            </a:extLst>
          </p:cNvPr>
          <p:cNvSpPr txBox="1">
            <a:spLocks/>
          </p:cNvSpPr>
          <p:nvPr/>
        </p:nvSpPr>
        <p:spPr>
          <a:xfrm>
            <a:off x="1252036" y="81585"/>
            <a:ext cx="9269952" cy="900000"/>
          </a:xfrm>
          <a:prstGeom prst="rect">
            <a:avLst/>
          </a:prstGeom>
        </p:spPr>
        <p:txBody>
          <a:bodyPr vert="horz" lIns="0" tIns="216000" rIns="0" bIns="144000" rtlCol="0" anchor="t" anchorCtr="0">
            <a:normAutofit/>
          </a:bodyPr>
          <a:lstStyle>
            <a:lvl1pPr algn="l" defTabSz="914400" rtl="0" eaLnBrk="1" latinLnBrk="0" hangingPunct="1">
              <a:lnSpc>
                <a:spcPts val="4000"/>
              </a:lnSpc>
              <a:spcBef>
                <a:spcPct val="0"/>
              </a:spcBef>
              <a:buNone/>
              <a:defRPr sz="4000" b="1" kern="1200">
                <a:solidFill>
                  <a:schemeClr val="bg1"/>
                </a:solidFill>
                <a:latin typeface="+mj-lt"/>
                <a:ea typeface="+mj-ea"/>
                <a:cs typeface="+mj-cs"/>
              </a:defRPr>
            </a:lvl1pPr>
          </a:lstStyle>
          <a:p>
            <a:r>
              <a:rPr lang="en-US" dirty="0">
                <a:latin typeface="Georgia" panose="02040502050405020303" pitchFamily="18" charset="0"/>
              </a:rPr>
              <a:t>Pre-visit</a:t>
            </a:r>
          </a:p>
        </p:txBody>
      </p:sp>
      <p:pic>
        <p:nvPicPr>
          <p:cNvPr id="28" name="Audio 27">
            <a:hlinkClick r:id="" action="ppaction://media"/>
            <a:extLst>
              <a:ext uri="{FF2B5EF4-FFF2-40B4-BE49-F238E27FC236}">
                <a16:creationId xmlns:a16="http://schemas.microsoft.com/office/drawing/2014/main" id="{3D279C7A-A60C-A3E4-9CF9-39EA6C644704}"/>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039441718"/>
      </p:ext>
    </p:extLst>
  </p:cSld>
  <p:clrMapOvr>
    <a:masterClrMapping/>
  </p:clrMapOvr>
  <mc:AlternateContent xmlns:mc="http://schemas.openxmlformats.org/markup-compatibility/2006">
    <mc:Choice xmlns:p14="http://schemas.microsoft.com/office/powerpoint/2010/main" Requires="p14">
      <p:transition spd="med" p14:dur="700" advTm="97092">
        <p:fade/>
      </p:transition>
    </mc:Choice>
    <mc:Fallback>
      <p:transition spd="med" advTm="9709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500"/>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500"/>
                                        <p:tgtEl>
                                          <p:spTgt spid="4">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0" end="0"/>
                                            </p:txEl>
                                          </p:spTgt>
                                        </p:tgtEl>
                                        <p:attrNameLst>
                                          <p:attrName>style.visibility</p:attrName>
                                        </p:attrNameLst>
                                      </p:cBhvr>
                                      <p:to>
                                        <p:strVal val="visible"/>
                                      </p:to>
                                    </p:set>
                                    <p:animEffect transition="in" filter="fade">
                                      <p:cBhvr>
                                        <p:cTn id="32" dur="500"/>
                                        <p:tgtEl>
                                          <p:spTgt spid="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fade">
                                      <p:cBhvr>
                                        <p:cTn id="37" dur="5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8" fill="hold" display="0">
                  <p:stCondLst>
                    <p:cond delay="indefinite"/>
                  </p:stCondLst>
                  <p:endCondLst>
                    <p:cond evt="onStopAudio" delay="0">
                      <p:tgtEl>
                        <p:sldTgt/>
                      </p:tgtEl>
                    </p:cond>
                  </p:endCondLst>
                </p:cTn>
                <p:tgtEl>
                  <p:spTgt spid="28"/>
                </p:tgtEl>
              </p:cMediaNode>
            </p:audio>
          </p:childTnLst>
        </p:cTn>
      </p:par>
    </p:tnLst>
    <p:bldLst>
      <p:bldP spid="5" grpId="0"/>
      <p:bldP spid="4" grpId="0" build="p"/>
      <p:bldP spid="3" grpId="0" build="p"/>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C44E51-BA90-E7BD-B8FC-ABB82489CDFD}"/>
              </a:ext>
            </a:extLst>
          </p:cNvPr>
          <p:cNvSpPr>
            <a:spLocks noGrp="1"/>
          </p:cNvSpPr>
          <p:nvPr>
            <p:ph type="sldNum" sz="quarter" idx="4"/>
          </p:nvPr>
        </p:nvSpPr>
        <p:spPr/>
        <p:txBody>
          <a:bodyPr/>
          <a:lstStyle/>
          <a:p>
            <a:fld id="{820EACED-CA5D-B048-836B-BF30EF0E914A}" type="slidenum">
              <a:rPr lang="en-US" smtClean="0"/>
              <a:pPr/>
              <a:t>20</a:t>
            </a:fld>
            <a:endParaRPr lang="en-US" dirty="0"/>
          </a:p>
        </p:txBody>
      </p:sp>
      <p:pic>
        <p:nvPicPr>
          <p:cNvPr id="4" name="Picture 3">
            <a:extLst>
              <a:ext uri="{FF2B5EF4-FFF2-40B4-BE49-F238E27FC236}">
                <a16:creationId xmlns:a16="http://schemas.microsoft.com/office/drawing/2014/main" id="{A22AF3C1-1068-60B2-3583-E35C436581D7}"/>
              </a:ext>
            </a:extLst>
          </p:cNvPr>
          <p:cNvPicPr>
            <a:picLocks noChangeAspect="1"/>
          </p:cNvPicPr>
          <p:nvPr/>
        </p:nvPicPr>
        <p:blipFill>
          <a:blip r:embed="rId5"/>
          <a:stretch>
            <a:fillRect/>
          </a:stretch>
        </p:blipFill>
        <p:spPr>
          <a:xfrm>
            <a:off x="330684" y="238052"/>
            <a:ext cx="2543796" cy="4522304"/>
          </a:xfrm>
          <a:prstGeom prst="rect">
            <a:avLst/>
          </a:prstGeom>
        </p:spPr>
      </p:pic>
      <p:pic>
        <p:nvPicPr>
          <p:cNvPr id="5" name="Picture 4">
            <a:extLst>
              <a:ext uri="{FF2B5EF4-FFF2-40B4-BE49-F238E27FC236}">
                <a16:creationId xmlns:a16="http://schemas.microsoft.com/office/drawing/2014/main" id="{125BCF3A-7D3E-3235-C626-D206AB130416}"/>
              </a:ext>
            </a:extLst>
          </p:cNvPr>
          <p:cNvPicPr>
            <a:picLocks noChangeAspect="1"/>
          </p:cNvPicPr>
          <p:nvPr/>
        </p:nvPicPr>
        <p:blipFill>
          <a:blip r:embed="rId6"/>
          <a:stretch>
            <a:fillRect/>
          </a:stretch>
        </p:blipFill>
        <p:spPr>
          <a:xfrm>
            <a:off x="2504450" y="1913769"/>
            <a:ext cx="2739473" cy="4870174"/>
          </a:xfrm>
          <a:prstGeom prst="rect">
            <a:avLst/>
          </a:prstGeom>
        </p:spPr>
      </p:pic>
      <p:pic>
        <p:nvPicPr>
          <p:cNvPr id="6" name="Picture 5">
            <a:extLst>
              <a:ext uri="{FF2B5EF4-FFF2-40B4-BE49-F238E27FC236}">
                <a16:creationId xmlns:a16="http://schemas.microsoft.com/office/drawing/2014/main" id="{6DEE759B-2D9C-598C-B62B-2B1E0868454A}"/>
              </a:ext>
            </a:extLst>
          </p:cNvPr>
          <p:cNvPicPr>
            <a:picLocks noChangeAspect="1"/>
          </p:cNvPicPr>
          <p:nvPr/>
        </p:nvPicPr>
        <p:blipFill>
          <a:blip r:embed="rId7"/>
          <a:stretch>
            <a:fillRect/>
          </a:stretch>
        </p:blipFill>
        <p:spPr>
          <a:xfrm>
            <a:off x="4873892" y="0"/>
            <a:ext cx="2543797" cy="4522306"/>
          </a:xfrm>
          <a:prstGeom prst="rect">
            <a:avLst/>
          </a:prstGeom>
        </p:spPr>
      </p:pic>
      <p:pic>
        <p:nvPicPr>
          <p:cNvPr id="7" name="Picture 6">
            <a:extLst>
              <a:ext uri="{FF2B5EF4-FFF2-40B4-BE49-F238E27FC236}">
                <a16:creationId xmlns:a16="http://schemas.microsoft.com/office/drawing/2014/main" id="{319BDA72-A1F7-A352-99DD-E31825CF80EB}"/>
              </a:ext>
            </a:extLst>
          </p:cNvPr>
          <p:cNvPicPr>
            <a:picLocks noChangeAspect="1"/>
          </p:cNvPicPr>
          <p:nvPr/>
        </p:nvPicPr>
        <p:blipFill>
          <a:blip r:embed="rId8"/>
          <a:stretch>
            <a:fillRect/>
          </a:stretch>
        </p:blipFill>
        <p:spPr>
          <a:xfrm>
            <a:off x="8895896" y="0"/>
            <a:ext cx="2870654" cy="3827538"/>
          </a:xfrm>
          <a:prstGeom prst="rect">
            <a:avLst/>
          </a:prstGeom>
        </p:spPr>
      </p:pic>
      <p:pic>
        <p:nvPicPr>
          <p:cNvPr id="8" name="Picture 7">
            <a:extLst>
              <a:ext uri="{FF2B5EF4-FFF2-40B4-BE49-F238E27FC236}">
                <a16:creationId xmlns:a16="http://schemas.microsoft.com/office/drawing/2014/main" id="{E58DFB7F-2754-7E11-EC86-B984CE001452}"/>
              </a:ext>
            </a:extLst>
          </p:cNvPr>
          <p:cNvPicPr>
            <a:picLocks noChangeAspect="1"/>
          </p:cNvPicPr>
          <p:nvPr/>
        </p:nvPicPr>
        <p:blipFill>
          <a:blip r:embed="rId9"/>
          <a:stretch>
            <a:fillRect/>
          </a:stretch>
        </p:blipFill>
        <p:spPr>
          <a:xfrm>
            <a:off x="7204983" y="2932043"/>
            <a:ext cx="2944468" cy="3925957"/>
          </a:xfrm>
          <a:prstGeom prst="rect">
            <a:avLst/>
          </a:prstGeom>
        </p:spPr>
      </p:pic>
      <p:pic>
        <p:nvPicPr>
          <p:cNvPr id="20" name="Audio 19">
            <a:hlinkClick r:id="" action="ppaction://media"/>
            <a:extLst>
              <a:ext uri="{FF2B5EF4-FFF2-40B4-BE49-F238E27FC236}">
                <a16:creationId xmlns:a16="http://schemas.microsoft.com/office/drawing/2014/main" id="{C9CF5426-A814-19A6-A0FE-04A5FEE05AB4}"/>
              </a:ext>
            </a:extLst>
          </p:cNvPr>
          <p:cNvPicPr>
            <a:picLocks noChangeAspect="1"/>
          </p:cNvPicPr>
          <p:nvPr>
            <a:audioFile r:link="rId3"/>
            <p:extLst>
              <p:ext uri="{DAA4B4D4-6D71-4841-9C94-3DE7FCFB9230}">
                <p14:media xmlns:p14="http://schemas.microsoft.com/office/powerpoint/2010/main" r:embed="rId2"/>
              </p:ext>
            </p:extLst>
          </p:nvPr>
        </p:nvPicPr>
        <p:blipFill>
          <a:blip r:embed="rId10"/>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304276659"/>
      </p:ext>
    </p:extLst>
  </p:cSld>
  <p:clrMapOvr>
    <a:masterClrMapping/>
  </p:clrMapOvr>
  <mc:AlternateContent xmlns:mc="http://schemas.openxmlformats.org/markup-compatibility/2006">
    <mc:Choice xmlns:p14="http://schemas.microsoft.com/office/powerpoint/2010/main" Requires="p14">
      <p:transition spd="med" p14:dur="700" advTm="64266">
        <p:fade/>
      </p:transition>
    </mc:Choice>
    <mc:Fallback>
      <p:transition spd="med" advTm="6426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20"/>
                </p:tgtEl>
              </p:cMediaNode>
            </p:audio>
          </p:childTnLst>
        </p:cTn>
      </p:par>
    </p:tnLst>
  </p:timing>
  <p:extLst>
    <p:ext uri="{3A86A75C-4F4B-4683-9AE1-C65F6400EC91}">
      <p14:laserTraceLst xmlns:p14="http://schemas.microsoft.com/office/powerpoint/2010/main">
        <p14:tracePtLst>
          <p14:tracePt t="27451" x="8734425" y="4238625"/>
          <p14:tracePt t="27457" x="8474075" y="4340225"/>
          <p14:tracePt t="27464" x="8131175" y="4457700"/>
          <p14:tracePt t="27473" x="7827963" y="4608513"/>
          <p14:tracePt t="27490" x="7181850" y="4935538"/>
          <p14:tracePt t="27491" x="6880225" y="5119688"/>
          <p14:tracePt t="27507" x="6394450" y="5448300"/>
          <p14:tracePt t="27523" x="6057900" y="5683250"/>
          <p14:tracePt t="27539" x="5815013" y="5842000"/>
          <p14:tracePt t="27557" x="5621338" y="5943600"/>
          <p14:tracePt t="27573" x="5529263" y="5984875"/>
          <p14:tracePt t="27590" x="5437188" y="6010275"/>
          <p14:tracePt t="27592" x="5395913" y="6027738"/>
          <p14:tracePt t="27607" x="5286375" y="6043613"/>
          <p14:tracePt t="27623" x="5202238" y="6043613"/>
          <p14:tracePt t="27640" x="5127625" y="6043613"/>
          <p14:tracePt t="27656" x="5018088" y="6035675"/>
          <p14:tracePt t="27658" x="4967288" y="6035675"/>
          <p14:tracePt t="27673" x="4867275" y="6010275"/>
          <p14:tracePt t="27690" x="4775200" y="5992813"/>
          <p14:tracePt t="27692" x="4732338" y="5969000"/>
          <p14:tracePt t="27706" x="4598988" y="5892800"/>
          <p14:tracePt t="27724" x="4481513" y="5757863"/>
          <p14:tracePt t="27740" x="4456113" y="5716588"/>
          <p14:tracePt t="28040" x="4413250" y="5632450"/>
          <p14:tracePt t="28046" x="4371975" y="5548313"/>
          <p14:tracePt t="28056" x="4329113" y="5464175"/>
          <p14:tracePt t="28074" x="4229100" y="5246688"/>
          <p14:tracePt t="28089" x="4195763" y="5170488"/>
          <p14:tracePt t="28106" x="4170363" y="5119688"/>
          <p14:tracePt t="28123" x="4152900" y="5103813"/>
          <p14:tracePt t="28124" x="4152900" y="5095875"/>
          <p14:tracePt t="28139" x="4152900" y="5053013"/>
          <p14:tracePt t="28156" x="4152900" y="4953000"/>
          <p14:tracePt t="28174" x="4178300" y="4826000"/>
          <p14:tracePt t="28189" x="4203700" y="4767263"/>
          <p14:tracePt t="28206" x="4221163" y="4725988"/>
          <p14:tracePt t="28224" x="4254500" y="4667250"/>
          <p14:tracePt t="28239" x="4295775" y="4600575"/>
          <p14:tracePt t="28255" x="4329113" y="4541838"/>
          <p14:tracePt t="28272" x="4379913" y="4440238"/>
          <p14:tracePt t="28289" x="4413250" y="4297363"/>
          <p14:tracePt t="28306" x="4422775" y="4189413"/>
          <p14:tracePt t="28323" x="4422775" y="4095750"/>
          <p14:tracePt t="28323" x="4413250" y="4029075"/>
          <p14:tracePt t="28340" x="4387850" y="3911600"/>
          <p14:tracePt t="28356" x="4346575" y="3760788"/>
          <p14:tracePt t="28373" x="4321175" y="3600450"/>
          <p14:tracePt t="28373" x="4305300" y="3525838"/>
          <p14:tracePt t="28389" x="4270375" y="3416300"/>
          <p14:tracePt t="28406" x="4246563" y="3324225"/>
          <p14:tracePt t="28424" x="4203700" y="3248025"/>
          <p14:tracePt t="28439" x="4170363" y="3189288"/>
          <p14:tracePt t="28456" x="4144963" y="3163888"/>
          <p14:tracePt t="28474" x="4094163" y="3114675"/>
          <p14:tracePt t="28489" x="4060825" y="3089275"/>
          <p14:tracePt t="28506" x="4002088" y="3063875"/>
          <p14:tracePt t="28523" x="3843338" y="3055938"/>
          <p14:tracePt t="28539" x="3741738" y="3081338"/>
          <p14:tracePt t="28556" x="3616325" y="3140075"/>
          <p14:tracePt t="28558" x="3549650" y="3163888"/>
          <p14:tracePt t="28574" x="3414713" y="3240088"/>
          <p14:tracePt t="28589" x="3306763" y="3349625"/>
          <p14:tracePt t="28605" x="3171825" y="3492500"/>
          <p14:tracePt t="28624" x="2928938" y="3802063"/>
          <p14:tracePt t="28639" x="2801938" y="4021138"/>
          <p14:tracePt t="28656" x="2727325" y="4230688"/>
          <p14:tracePt t="28657" x="2709863" y="4306888"/>
          <p14:tracePt t="28672" x="2693988" y="4457700"/>
          <p14:tracePt t="28689" x="2693988" y="4575175"/>
          <p14:tracePt t="28706" x="2709863" y="4718050"/>
          <p14:tracePt t="28707" x="2752725" y="4802188"/>
          <p14:tracePt t="28722" x="2827338" y="4943475"/>
          <p14:tracePt t="28739" x="2962275" y="5111750"/>
          <p14:tracePt t="28756" x="3171825" y="5321300"/>
          <p14:tracePt t="28756" x="3306763" y="5438775"/>
          <p14:tracePt t="28772" x="3516313" y="5573713"/>
          <p14:tracePt t="28789" x="3741738" y="5716588"/>
          <p14:tracePt t="28805" x="3968750" y="5816600"/>
          <p14:tracePt t="28806" x="4070350" y="5842000"/>
          <p14:tracePt t="28823" x="4229100" y="5867400"/>
          <p14:tracePt t="28840" x="4387850" y="5867400"/>
          <p14:tracePt t="28855" x="4514850" y="5834063"/>
          <p14:tracePt t="28856" x="4581525" y="5808663"/>
          <p14:tracePt t="28873" x="4716463" y="5741988"/>
          <p14:tracePt t="28889" x="4867275" y="5624513"/>
          <p14:tracePt t="28905" x="5102225" y="5364163"/>
          <p14:tracePt t="28924" x="5210175" y="5162550"/>
          <p14:tracePt t="28939" x="5278438" y="5027613"/>
          <p14:tracePt t="28955" x="5311775" y="4919663"/>
          <p14:tracePt t="28955" x="5327650" y="4876800"/>
          <p14:tracePt t="28974" x="5337175" y="4784725"/>
          <p14:tracePt t="28989" x="5319713" y="4675188"/>
          <p14:tracePt t="29005" x="5278438" y="4549775"/>
          <p14:tracePt t="29006" x="5245100" y="4483100"/>
          <p14:tracePt t="29021" x="5168900" y="4381500"/>
          <p14:tracePt t="29040" x="5033963" y="4264025"/>
          <p14:tracePt t="29040" x="4959350" y="4222750"/>
          <p14:tracePt t="29055" x="4857750" y="4179888"/>
          <p14:tracePt t="29056" x="4775200" y="4154488"/>
          <p14:tracePt t="29072" x="4581525" y="4121150"/>
          <p14:tracePt t="29089" x="4354513" y="4121150"/>
          <p14:tracePt t="29090" x="4229100" y="4146550"/>
          <p14:tracePt t="29105" x="3935413" y="4281488"/>
          <p14:tracePt t="29122" x="3649663" y="4483100"/>
          <p14:tracePt t="29139" x="3424238" y="4718050"/>
          <p14:tracePt t="29140" x="3330575" y="4826000"/>
          <p14:tracePt t="29155" x="3146425" y="5086350"/>
          <p14:tracePt t="29172" x="3046413" y="5313363"/>
          <p14:tracePt t="29189" x="2970213" y="5548313"/>
          <p14:tracePt t="29204" x="2954338" y="5691188"/>
          <p14:tracePt t="29223" x="2954338" y="5826125"/>
          <p14:tracePt t="29239" x="3013075" y="6035675"/>
          <p14:tracePt t="29255" x="3079750" y="6145213"/>
          <p14:tracePt t="29271" x="3197225" y="6253163"/>
          <p14:tracePt t="29289" x="3373438" y="6354763"/>
          <p14:tracePt t="29289" x="3457575" y="6370638"/>
          <p14:tracePt t="29304" x="3667125" y="6403975"/>
          <p14:tracePt t="29323" x="3894138" y="6396038"/>
          <p14:tracePt t="29338" x="4111625" y="6345238"/>
          <p14:tracePt t="29339" x="4195763" y="6311900"/>
          <p14:tracePt t="29355" x="4405313" y="6203950"/>
          <p14:tracePt t="29374" x="4581525" y="6010275"/>
          <p14:tracePt t="29374" x="4724400" y="5808663"/>
          <p14:tracePt t="29388" x="4841875" y="5614988"/>
          <p14:tracePt t="29389" x="4933950" y="5422900"/>
          <p14:tracePt t="29404" x="5043488" y="4919663"/>
          <p14:tracePt t="29421" x="5043488" y="4424363"/>
          <p14:tracePt t="29438" x="4941888" y="4011613"/>
          <p14:tracePt t="29439" x="4857750" y="3802063"/>
          <p14:tracePt t="29454" x="4716463" y="3525838"/>
          <p14:tracePt t="29472" x="4606925" y="3357563"/>
          <p14:tracePt t="29488" x="4514850" y="3232150"/>
          <p14:tracePt t="29489" x="4471988" y="3189288"/>
          <p14:tracePt t="29504" x="4364038" y="3081338"/>
          <p14:tracePt t="29522" x="4254500" y="2997200"/>
          <p14:tracePt t="29539" x="4137025" y="2913063"/>
          <p14:tracePt t="29554" x="4060825" y="2870200"/>
          <p14:tracePt t="29572" x="3960813" y="2846388"/>
          <p14:tracePt t="29588" x="3835400" y="2846388"/>
          <p14:tracePt t="29604" x="3767138" y="2862263"/>
          <p14:tracePt t="29623" x="3725863" y="2887663"/>
          <p14:tracePt t="29624" x="3717925" y="2887663"/>
          <p14:tracePt t="29914" x="3624263" y="3038475"/>
          <p14:tracePt t="29921" x="3541713" y="3198813"/>
          <p14:tracePt t="29928" x="3432175" y="3357563"/>
          <p14:tracePt t="29937" x="3322638" y="3541713"/>
          <p14:tracePt t="29954" x="3154363" y="3794125"/>
          <p14:tracePt t="29971" x="3021013" y="3995738"/>
          <p14:tracePt t="29971" x="2987675" y="4071938"/>
          <p14:tracePt t="29987" x="2895600" y="4205288"/>
          <p14:tracePt t="30004" x="2801938" y="4348163"/>
          <p14:tracePt t="30021" x="2743200" y="4465638"/>
          <p14:tracePt t="30021" x="2719388" y="4506913"/>
          <p14:tracePt t="30037" x="2676525" y="4633913"/>
          <p14:tracePt t="30054" x="2643188" y="4759325"/>
          <p14:tracePt t="30071" x="2643188" y="4868863"/>
          <p14:tracePt t="30071" x="2643188" y="4935538"/>
          <p14:tracePt t="30087" x="2693988" y="5086350"/>
          <p14:tracePt t="30104" x="2786063" y="5272088"/>
          <p14:tracePt t="30121" x="2878138" y="5448300"/>
          <p14:tracePt t="30137" x="3054350" y="5683250"/>
          <p14:tracePt t="30155" x="3213100" y="5808663"/>
          <p14:tracePt t="30155" x="3289300" y="5849938"/>
          <p14:tracePt t="30172" x="3365500" y="5892800"/>
          <p14:tracePt t="30173" x="3448050" y="5934075"/>
          <p14:tracePt t="30188" x="3624263" y="5976938"/>
          <p14:tracePt t="30204" x="3851275" y="5992813"/>
          <p14:tracePt t="30221" x="4129088" y="5969000"/>
          <p14:tracePt t="30222" x="4329113" y="5918200"/>
          <p14:tracePt t="30237" x="4681538" y="5775325"/>
          <p14:tracePt t="30254" x="4892675" y="5665788"/>
          <p14:tracePt t="30255" x="4959350" y="5624513"/>
          <p14:tracePt t="30270" x="5059363" y="5548313"/>
          <p14:tracePt t="30288" x="5127625" y="5464175"/>
          <p14:tracePt t="30304" x="5168900" y="5380038"/>
          <p14:tracePt t="30305" x="5202238" y="5330825"/>
          <p14:tracePt t="30320" x="5219700" y="5203825"/>
          <p14:tracePt t="30337" x="5219700" y="5037138"/>
          <p14:tracePt t="30354" x="5194300" y="4835525"/>
          <p14:tracePt t="30354" x="5160963" y="4733925"/>
          <p14:tracePt t="30370" x="5118100" y="4591050"/>
          <p14:tracePt t="30387" x="5076825" y="4491038"/>
          <p14:tracePt t="30404" x="5033963" y="4424363"/>
          <p14:tracePt t="30404" x="5026025" y="4398963"/>
          <p14:tracePt t="30420" x="4992688" y="4365625"/>
          <p14:tracePt t="30437" x="4941888" y="4297363"/>
          <p14:tracePt t="30454" x="4875213" y="4205288"/>
          <p14:tracePt t="30454" x="4833938" y="4164013"/>
          <p14:tracePt t="30470" x="4757738" y="4079875"/>
          <p14:tracePt t="30487" x="4673600" y="3987800"/>
          <p14:tracePt t="30489" x="4606925" y="3944938"/>
          <p14:tracePt t="30504" x="4564063" y="3894138"/>
          <p14:tracePt t="30504" x="4497388" y="3852863"/>
          <p14:tracePt t="30520" x="4397375" y="3776663"/>
          <p14:tracePt t="30537" x="4321175" y="3735388"/>
          <p14:tracePt t="30554" x="4203700" y="3635375"/>
          <p14:tracePt t="30570" x="4111625" y="3567113"/>
          <p14:tracePt t="30587" x="4027488" y="3492500"/>
          <p14:tracePt t="30604" x="3935413" y="3459163"/>
          <p14:tracePt t="30604" x="3884613" y="3449638"/>
          <p14:tracePt t="30620" x="3767138" y="3433763"/>
          <p14:tracePt t="30637" x="3641725" y="3475038"/>
          <p14:tracePt t="30654" x="3532188" y="3551238"/>
          <p14:tracePt t="30654" x="3465513" y="3600450"/>
          <p14:tracePt t="30670" x="3314700" y="3752850"/>
          <p14:tracePt t="30687" x="3146425" y="3944938"/>
          <p14:tracePt t="30704" x="3003550" y="4205288"/>
          <p14:tracePt t="30720" x="2944813" y="4398963"/>
          <p14:tracePt t="30737" x="2903538" y="4565650"/>
          <p14:tracePt t="30753" x="2852738" y="4818063"/>
          <p14:tracePt t="30770" x="2844800" y="4986338"/>
          <p14:tracePt t="30788" x="2844800" y="5137150"/>
          <p14:tracePt t="30789" x="2844800" y="5221288"/>
          <p14:tracePt t="30803" x="2870200" y="5364163"/>
          <p14:tracePt t="30821" x="2903538" y="5473700"/>
          <p14:tracePt t="30837" x="2954338" y="5591175"/>
          <p14:tracePt t="30838" x="2970213" y="5624513"/>
          <p14:tracePt t="30853" x="3013075" y="5665788"/>
          <p14:tracePt t="30854" x="3054350" y="5699125"/>
          <p14:tracePt t="30870" x="3171825" y="5775325"/>
          <p14:tracePt t="30888" x="3348038" y="5842000"/>
          <p14:tracePt t="30904" x="3498850" y="5849938"/>
          <p14:tracePt t="30920" x="3683000" y="5859463"/>
          <p14:tracePt t="30937" x="3986213" y="5826125"/>
          <p14:tracePt t="30954" x="4254500" y="5749925"/>
          <p14:tracePt t="30970" x="4548188" y="5632450"/>
          <p14:tracePt t="30987" x="4841875" y="5473700"/>
          <p14:tracePt t="31003" x="4984750" y="5380038"/>
          <p14:tracePt t="31020" x="5092700" y="5287963"/>
          <p14:tracePt t="31037" x="5176838" y="5170488"/>
          <p14:tracePt t="31037" x="5202238" y="5119688"/>
          <p14:tracePt t="31054" x="5260975" y="4994275"/>
          <p14:tracePt t="31070" x="5294313" y="4810125"/>
          <p14:tracePt t="31087" x="5294313" y="4624388"/>
          <p14:tracePt t="31088" x="5294313" y="4516438"/>
          <p14:tracePt t="31104" x="5260975" y="4330700"/>
          <p14:tracePt t="31120" x="5202238" y="4179888"/>
          <p14:tracePt t="31137" x="5110163" y="4046538"/>
          <p14:tracePt t="31137" x="5059363" y="3987800"/>
          <p14:tracePt t="31153" x="4933950" y="3886200"/>
          <p14:tracePt t="31170" x="4816475" y="3802063"/>
          <p14:tracePt t="31171" x="4749800" y="3752850"/>
          <p14:tracePt t="31187" x="4673600" y="3717925"/>
          <p14:tracePt t="31187" x="4606925" y="3684588"/>
          <p14:tracePt t="31203" x="4471988" y="3651250"/>
          <p14:tracePt t="31220" x="4329113" y="3625850"/>
          <p14:tracePt t="31221" x="4262438" y="3625850"/>
          <p14:tracePt t="31236" x="4203700" y="3625850"/>
          <p14:tracePt t="31237" x="4137025" y="3625850"/>
          <p14:tracePt t="31253" x="4044950" y="3643313"/>
          <p14:tracePt t="31269" x="3935413" y="3676650"/>
          <p14:tracePt t="31286" x="3817938" y="3727450"/>
          <p14:tracePt t="31303" x="3751263" y="3776663"/>
          <p14:tracePt t="31320" x="3675063" y="3860800"/>
          <p14:tracePt t="31320" x="3633788" y="3919538"/>
          <p14:tracePt t="31336" x="3565525" y="4011613"/>
          <p14:tracePt t="31353" x="3549650" y="4046538"/>
          <p14:tracePt t="31642" x="3575050" y="4113213"/>
          <p14:tracePt t="31648" x="3616325" y="4189413"/>
          <p14:tracePt t="31654" x="3649663" y="4256088"/>
          <p14:tracePt t="31670" x="3776663" y="4424363"/>
          <p14:tracePt t="31686" x="3884613" y="4565650"/>
          <p14:tracePt t="31704" x="4094163" y="4751388"/>
          <p14:tracePt t="31719" x="4246563" y="4835525"/>
          <p14:tracePt t="31736" x="4405313" y="4894263"/>
          <p14:tracePt t="31754" x="4530725" y="4894263"/>
          <p14:tracePt t="32011" x="4665663" y="4884738"/>
          <p14:tracePt t="32016" x="4892675" y="4851400"/>
          <p14:tracePt t="32024" x="5092700" y="4802188"/>
          <p14:tracePt t="32035" x="5294313" y="4743450"/>
          <p14:tracePt t="32052" x="5748338" y="4565650"/>
          <p14:tracePt t="32069" x="5991225" y="4448175"/>
          <p14:tracePt t="32085" x="6192838" y="4322763"/>
          <p14:tracePt t="32088" x="6259513" y="4271963"/>
          <p14:tracePt t="32103" x="6351588" y="4146550"/>
          <p14:tracePt t="32119" x="6418263" y="4046538"/>
          <p14:tracePt t="32135" x="6453188" y="3952875"/>
          <p14:tracePt t="32154" x="6461125" y="3860800"/>
          <p14:tracePt t="32169" x="6461125" y="3819525"/>
          <p14:tracePt t="32186" x="6443663" y="3776663"/>
          <p14:tracePt t="32187" x="6435725" y="3768725"/>
          <p14:tracePt t="32203" x="6427788" y="3735388"/>
          <p14:tracePt t="32219" x="6418263" y="3727450"/>
          <p14:tracePt t="32236" x="6418263" y="3717925"/>
          <p14:tracePt t="32237" x="6410325" y="3676650"/>
          <p14:tracePt t="32252" x="6410325" y="3635375"/>
          <p14:tracePt t="32253" x="6402388" y="3576638"/>
          <p14:tracePt t="32268" x="6402388" y="3449638"/>
          <p14:tracePt t="32285" x="6402388" y="3316288"/>
          <p14:tracePt t="32302" x="6402388" y="3155950"/>
          <p14:tracePt t="32319" x="6402388" y="3097213"/>
          <p14:tracePt t="32336" x="6402388" y="3013075"/>
          <p14:tracePt t="32338" x="6402388" y="2987675"/>
          <p14:tracePt t="32352" x="6402388" y="2954338"/>
          <p14:tracePt t="32657" x="6376988" y="2954338"/>
          <p14:tracePt t="32663" x="6335713" y="2954338"/>
          <p14:tracePt t="32670" x="6284913" y="2954338"/>
          <p14:tracePt t="32685" x="6259513" y="2954338"/>
          <p14:tracePt t="32702" x="6192838" y="2946400"/>
          <p14:tracePt t="32719" x="6159500" y="2946400"/>
          <p14:tracePt t="32719" x="6142038" y="2946400"/>
          <p14:tracePt t="32735" x="6116638" y="2946400"/>
          <p14:tracePt t="32735" x="6108700" y="2946400"/>
          <p14:tracePt t="32751" x="6091238" y="2946400"/>
          <p14:tracePt t="32770" x="6057900" y="2954338"/>
          <p14:tracePt t="32785" x="6032500" y="2963863"/>
          <p14:tracePt t="32785" x="6024563" y="2963863"/>
          <p14:tracePt t="32801" x="5999163" y="2971800"/>
          <p14:tracePt t="32821" x="5965825" y="2997200"/>
          <p14:tracePt t="32835" x="5957888" y="3005138"/>
          <p14:tracePt t="32855" x="5940425" y="3013075"/>
          <p14:tracePt t="32868" x="5932488" y="3022600"/>
          <p14:tracePt t="32869" x="5924550" y="3038475"/>
          <p14:tracePt t="32884" x="5915025" y="3055938"/>
          <p14:tracePt t="32902" x="5891213" y="3063875"/>
          <p14:tracePt t="32918" x="5881688" y="3063875"/>
          <p14:tracePt t="32919" x="5881688" y="3071813"/>
          <p14:tracePt t="32934" x="5873750" y="3081338"/>
          <p14:tracePt t="32953" x="5865813" y="3089275"/>
          <p14:tracePt t="32954" x="5856288" y="3089275"/>
          <p14:tracePt t="32968" x="5848350" y="3089275"/>
          <p14:tracePt t="32969" x="5840413" y="3089275"/>
          <p14:tracePt t="32985" x="5832475" y="3089275"/>
          <p14:tracePt t="33001" x="5822950" y="3089275"/>
          <p14:tracePt t="33018" x="5807075" y="3089275"/>
          <p14:tracePt t="33041" x="5797550" y="3089275"/>
          <p14:tracePt t="33061" x="5789613" y="3081338"/>
          <p14:tracePt t="33068" x="5781675" y="3055938"/>
          <p14:tracePt t="33085" x="5764213" y="3005138"/>
          <p14:tracePt t="33102" x="5764213" y="2946400"/>
          <p14:tracePt t="33118" x="5764213" y="2913063"/>
          <p14:tracePt t="33119" x="5764213" y="2905125"/>
          <p14:tracePt t="33134" x="5764213" y="2895600"/>
          <p14:tracePt t="33151" x="5764213" y="2887663"/>
          <p14:tracePt t="33169" x="5764213" y="2854325"/>
          <p14:tracePt t="33184" x="5764213" y="2795588"/>
          <p14:tracePt t="33201" x="5773738" y="2744788"/>
          <p14:tracePt t="33219" x="5781675" y="2693988"/>
          <p14:tracePt t="33234" x="5789613" y="2668588"/>
          <p14:tracePt t="33252" x="5789613" y="2660650"/>
          <p14:tracePt t="33253" x="5789613" y="2652713"/>
          <p14:tracePt t="33353" x="5789613" y="2644775"/>
          <p14:tracePt t="33424" x="5789613" y="2635250"/>
          <p14:tracePt t="33431" x="5789613" y="2627313"/>
          <p14:tracePt t="33437" x="5789613" y="2593975"/>
          <p14:tracePt t="33451" x="5789613" y="2568575"/>
          <p14:tracePt t="33452" x="5789613" y="2551113"/>
          <p14:tracePt t="33468" x="5789613" y="2535238"/>
          <p14:tracePt t="33484" x="5789613" y="2527300"/>
          <p14:tracePt t="33501" x="5789613" y="2517775"/>
          <p14:tracePt t="33660" x="5789613" y="2509838"/>
          <p14:tracePt t="33723" x="5832475" y="2509838"/>
          <p14:tracePt t="33729" x="5873750" y="2509838"/>
          <p14:tracePt t="33735" x="5949950" y="2509838"/>
          <p14:tracePt t="33751" x="6016625" y="2517775"/>
          <p14:tracePt t="33767" x="6318250" y="2576513"/>
          <p14:tracePt t="33784" x="6527800" y="2644775"/>
          <p14:tracePt t="33785" x="6594475" y="2678113"/>
          <p14:tracePt t="33801" x="6688138" y="2719388"/>
          <p14:tracePt t="33801" x="6737350" y="2752725"/>
          <p14:tracePt t="33817" x="6821488" y="2811463"/>
          <p14:tracePt t="33834" x="6880225" y="2854325"/>
          <p14:tracePt t="33851" x="6905625" y="2870200"/>
          <p14:tracePt t="33851" x="6913563" y="2870200"/>
          <p14:tracePt t="33867" x="6923088" y="2879725"/>
          <p14:tracePt t="33884" x="6923088" y="2887663"/>
          <p14:tracePt t="33885" x="6931025" y="2887663"/>
          <p14:tracePt t="33907" x="6931025" y="2895600"/>
          <p14:tracePt t="33963" x="6931025" y="2905125"/>
          <p14:tracePt t="33977" x="6931025" y="2913063"/>
          <p14:tracePt t="33992" x="6931025" y="2921000"/>
          <p14:tracePt t="34000" x="6923088" y="2921000"/>
          <p14:tracePt t="34017" x="6905625" y="2938463"/>
          <p14:tracePt t="34034" x="6854825" y="2971800"/>
          <p14:tracePt t="34035" x="6829425" y="2997200"/>
          <p14:tracePt t="34050" x="6780213" y="3030538"/>
          <p14:tracePt t="34067" x="6737350" y="3046413"/>
          <p14:tracePt t="34084" x="6704013" y="3071813"/>
          <p14:tracePt t="34100" x="6696075" y="3081338"/>
          <p14:tracePt t="34117" x="6696075" y="3089275"/>
          <p14:tracePt t="34120" x="6696075" y="3097213"/>
          <p14:tracePt t="34133" x="6762750" y="3130550"/>
          <p14:tracePt t="34150" x="7181850" y="3365500"/>
          <p14:tracePt t="34167" x="7475538" y="3459163"/>
          <p14:tracePt t="34183" x="7661275" y="3492500"/>
          <p14:tracePt t="34200" x="7870825" y="3541713"/>
          <p14:tracePt t="34217" x="7945438" y="3559175"/>
          <p14:tracePt t="34234" x="7980363" y="3567113"/>
          <p14:tracePt t="34234" x="7988300" y="3567113"/>
          <p14:tracePt t="34250" x="7996238" y="3567113"/>
          <p14:tracePt t="34290" x="7996238" y="3576638"/>
          <p14:tracePt t="34297" x="7996238" y="3584575"/>
          <p14:tracePt t="34326" x="7988300" y="3592513"/>
          <p14:tracePt t="34355" x="7980363" y="3592513"/>
          <p14:tracePt t="34397" x="7980363" y="3600450"/>
          <p14:tracePt t="34411" x="7970838" y="3600450"/>
          <p14:tracePt t="34710" x="7970838" y="3609975"/>
          <p14:tracePt t="34717" x="7962900" y="3609975"/>
          <p14:tracePt t="34730" x="7954963" y="3635375"/>
          <p14:tracePt t="34738" x="7945438" y="3651250"/>
          <p14:tracePt t="34749" x="7937500" y="3702050"/>
          <p14:tracePt t="34767" x="7896225" y="3827463"/>
          <p14:tracePt t="34768" x="7878763" y="3886200"/>
          <p14:tracePt t="34785" x="7837488" y="4011613"/>
          <p14:tracePt t="34800" x="7812088" y="4121150"/>
          <p14:tracePt t="34801" x="7794625" y="4164013"/>
          <p14:tracePt t="34816" x="7761288" y="4256088"/>
          <p14:tracePt t="34832" x="7727950" y="4365625"/>
          <p14:tracePt t="34850" x="7686675" y="4483100"/>
          <p14:tracePt t="34866" x="7627938" y="4608513"/>
          <p14:tracePt t="34883" x="7610475" y="4659313"/>
          <p14:tracePt t="34900" x="7602538" y="4692650"/>
          <p14:tracePt t="34900" x="7602538" y="4708525"/>
          <p14:tracePt t="34916" x="7602538" y="4718050"/>
          <p14:tracePt t="34944" x="7602538" y="4725988"/>
          <p14:tracePt t="35108" x="7602538" y="4718050"/>
          <p14:tracePt t="35115" x="7602538" y="4708525"/>
          <p14:tracePt t="35121" x="7593013" y="4692650"/>
          <p14:tracePt t="35134" x="7585075" y="4684713"/>
          <p14:tracePt t="35149" x="7569200" y="4624388"/>
          <p14:tracePt t="35150" x="7559675" y="4575175"/>
          <p14:tracePt t="35166" x="7534275" y="4483100"/>
          <p14:tracePt t="35184" x="7493000" y="4398963"/>
          <p14:tracePt t="35185" x="7467600" y="4340225"/>
          <p14:tracePt t="35199" x="7434263" y="4281488"/>
          <p14:tracePt t="35200" x="7408863" y="4222750"/>
          <p14:tracePt t="35216" x="7350125" y="4121150"/>
          <p14:tracePt t="35232" x="7283450" y="4003675"/>
          <p14:tracePt t="35249" x="7240588" y="3903663"/>
          <p14:tracePt t="35250" x="7224713" y="3852863"/>
          <p14:tracePt t="35266" x="7199313" y="3760788"/>
          <p14:tracePt t="35283" x="7158038" y="3643313"/>
          <p14:tracePt t="35284" x="7158038" y="3584575"/>
          <p14:tracePt t="35299" x="7132638" y="3482975"/>
          <p14:tracePt t="35316" x="7115175" y="3365500"/>
          <p14:tracePt t="35333" x="7089775" y="3265488"/>
          <p14:tracePt t="35333" x="7081838" y="3222625"/>
          <p14:tracePt t="35349" x="7081838" y="3130550"/>
          <p14:tracePt t="35366" x="7073900" y="3046413"/>
          <p14:tracePt t="35384" x="7073900" y="2928938"/>
          <p14:tracePt t="35400" x="7064375" y="2870200"/>
          <p14:tracePt t="35416" x="7064375" y="2820988"/>
          <p14:tracePt t="35434" x="7064375" y="2703513"/>
          <p14:tracePt t="35450" x="7064375" y="2609850"/>
          <p14:tracePt t="35466" x="7081838" y="2492375"/>
          <p14:tracePt t="35484" x="7089775" y="2308225"/>
          <p14:tracePt t="35500" x="7089775" y="2157413"/>
          <p14:tracePt t="35516" x="7056438" y="2014538"/>
          <p14:tracePt t="35534" x="7015163" y="1838325"/>
          <p14:tracePt t="35549" x="6972300" y="1754188"/>
          <p14:tracePt t="35565" x="6946900" y="1720850"/>
          <p14:tracePt t="35583" x="6931025" y="1687513"/>
          <p14:tracePt t="35599" x="6913563" y="1670050"/>
          <p14:tracePt t="35619" x="6913563" y="1662113"/>
          <p14:tracePt t="35655" x="6905625" y="1662113"/>
          <p14:tracePt t="35668" x="6888163" y="1662113"/>
          <p14:tracePt t="35675" x="6829425" y="1712913"/>
          <p14:tracePt t="35682" x="6737350" y="1820863"/>
          <p14:tracePt t="35699" x="6376988" y="2366963"/>
          <p14:tracePt t="35715" x="6032500" y="2971800"/>
          <p14:tracePt t="35732" x="5680075" y="3668713"/>
          <p14:tracePt t="35733" x="5470525" y="4011613"/>
          <p14:tracePt t="35749" x="5102225" y="4684713"/>
          <p14:tracePt t="35765" x="4799013" y="5221288"/>
          <p14:tracePt t="35784" x="4581525" y="5614988"/>
          <p14:tracePt t="35799" x="4548188" y="5683250"/>
          <p14:tracePt t="35817" x="4530725" y="5708650"/>
          <p14:tracePt t="35833" x="4530725" y="5716588"/>
          <p14:tracePt t="35849" x="4530725" y="5724525"/>
          <p14:tracePt t="36102" x="4489450" y="5724525"/>
          <p14:tracePt t="36109" x="4438650" y="5724525"/>
          <p14:tracePt t="36116" x="4387850" y="5708650"/>
          <p14:tracePt t="36131" x="4270375" y="5614988"/>
          <p14:tracePt t="36149" x="4078288" y="5338763"/>
          <p14:tracePt t="36166" x="3927475" y="5011738"/>
          <p14:tracePt t="36166" x="3902075" y="4884738"/>
          <p14:tracePt t="36183" x="3851275" y="4641850"/>
          <p14:tracePt t="36199" x="3843338" y="4448175"/>
          <p14:tracePt t="36215" x="3843338" y="4264025"/>
          <p14:tracePt t="36215" x="3868738" y="4154488"/>
          <p14:tracePt t="36233" x="3902075" y="3962400"/>
          <p14:tracePt t="36249" x="3986213" y="3717925"/>
          <p14:tracePt t="36251" x="4060825" y="3584575"/>
          <p14:tracePt t="36265" x="4111625" y="3398838"/>
          <p14:tracePt t="36281" x="4279900" y="2997200"/>
          <p14:tracePt t="36298" x="4338638" y="2836863"/>
          <p14:tracePt t="36315" x="4364038" y="2762250"/>
          <p14:tracePt t="36316" x="4371975" y="2752725"/>
          <p14:tracePt t="36333" x="4379913" y="2744788"/>
          <p14:tracePt t="36349" x="4379913" y="2736850"/>
          <p14:tracePt t="36365" x="4379913" y="2727325"/>
          <p14:tracePt t="36365" x="4387850" y="2719388"/>
          <p14:tracePt t="36382" x="4405313" y="2711450"/>
          <p14:tracePt t="36399" x="4430713" y="2686050"/>
          <p14:tracePt t="36415" x="4438650" y="2686050"/>
          <p14:tracePt t="36465" x="4446588" y="2686050"/>
          <p14:tracePt t="36471" x="4456113" y="2686050"/>
          <p14:tracePt t="36481" x="4471988" y="2686050"/>
          <p14:tracePt t="36499" x="4706938" y="2627313"/>
          <p14:tracePt t="36514" x="5068888" y="2527300"/>
          <p14:tracePt t="36532" x="5580063" y="2392363"/>
          <p14:tracePt t="36549" x="6594475" y="2098675"/>
          <p14:tracePt t="36564" x="7392988" y="1914525"/>
          <p14:tracePt t="36581" x="8172450" y="1762125"/>
          <p14:tracePt t="36599" x="8843963" y="1679575"/>
          <p14:tracePt t="36599" x="9070975" y="1662113"/>
          <p14:tracePt t="36614" x="9280525" y="1654175"/>
          <p14:tracePt t="36631" x="9413875" y="1662113"/>
          <p14:tracePt t="36649" x="9531350" y="1720850"/>
          <p14:tracePt t="36664" x="9548813" y="1754188"/>
          <p14:tracePt t="36681" x="9482138" y="1897063"/>
          <p14:tracePt t="36699" x="9086850" y="2208213"/>
          <p14:tracePt t="36714" x="8685213" y="2468563"/>
          <p14:tracePt t="36732" x="8189913" y="2719388"/>
          <p14:tracePt t="36748" x="7275513" y="3122613"/>
          <p14:tracePt t="36764" x="6619875" y="3416300"/>
          <p14:tracePt t="36781" x="6024563" y="3702050"/>
          <p14:tracePt t="36798" x="5562600" y="3929063"/>
          <p14:tracePt t="36798" x="5303838" y="4046538"/>
          <p14:tracePt t="36814" x="4916488" y="4238625"/>
          <p14:tracePt t="36831" x="4540250" y="4448175"/>
          <p14:tracePt t="36832" x="4430713" y="4516438"/>
          <p14:tracePt t="36849" x="4187825" y="4659313"/>
          <p14:tracePt t="36864" x="4019550" y="4759325"/>
          <p14:tracePt t="36881" x="3884613" y="4835525"/>
          <p14:tracePt t="36899" x="3751263" y="4927600"/>
          <p14:tracePt t="36914" x="3659188" y="4978400"/>
          <p14:tracePt t="36931" x="3549650" y="5027613"/>
          <p14:tracePt t="36932" x="3473450" y="5053013"/>
          <p14:tracePt t="36948" x="3432175" y="5070475"/>
          <p14:tracePt t="36949" x="3389313" y="5086350"/>
          <p14:tracePt t="36964" x="3289300" y="5111750"/>
          <p14:tracePt t="36981" x="3163888" y="5129213"/>
          <p14:tracePt t="36998" x="3021013" y="5129213"/>
          <p14:tracePt t="37014" x="2954338" y="5129213"/>
          <p14:tracePt t="37031" x="2911475" y="5119688"/>
          <p14:tracePt t="37033" x="2903538" y="5119688"/>
          <p14:tracePt t="37047" x="2878138" y="5103813"/>
          <p14:tracePt t="37065" x="2870200" y="4953000"/>
          <p14:tracePt t="37081" x="2987675" y="4491038"/>
          <p14:tracePt t="37081" x="3079750" y="4248150"/>
          <p14:tracePt t="37097" x="3340100" y="3743325"/>
          <p14:tracePt t="37114" x="3659188" y="3382963"/>
          <p14:tracePt t="37131" x="4170363" y="3013075"/>
          <p14:tracePt t="37131" x="4489450" y="2887663"/>
          <p14:tracePt t="37148" x="5160963" y="2668588"/>
          <p14:tracePt t="37164" x="5822950" y="2635250"/>
          <p14:tracePt t="37181" x="6519863" y="2660650"/>
          <p14:tracePt t="37181" x="6829425" y="2727325"/>
          <p14:tracePt t="37198" x="7334250" y="2862263"/>
          <p14:tracePt t="37214" x="7651750" y="2971800"/>
          <p14:tracePt t="37231" x="7837488" y="3071813"/>
          <p14:tracePt t="37247" x="7896225" y="3140075"/>
          <p14:tracePt t="37265" x="7921625" y="3189288"/>
          <p14:tracePt t="37265" x="7929563" y="3198813"/>
          <p14:tracePt t="39427" x="7937500" y="3492500"/>
          <p14:tracePt t="39433" x="7988300" y="3903663"/>
          <p14:tracePt t="39446" x="8062913" y="4330700"/>
          <p14:tracePt t="39447" x="8121650" y="4684713"/>
          <p14:tracePt t="39463" x="8248650" y="5229225"/>
          <p14:tracePt t="39479" x="8340725" y="5489575"/>
          <p14:tracePt t="39496" x="8424863" y="5614988"/>
          <p14:tracePt t="39514" x="8616950" y="5724525"/>
          <p14:tracePt t="39529" x="8726488" y="5732463"/>
          <p14:tracePt t="39545" x="8869363" y="5724525"/>
          <p14:tracePt t="39563" x="9096375" y="5673725"/>
          <p14:tracePt t="39580" x="9247188" y="5599113"/>
          <p14:tracePt t="39595" x="9398000" y="5481638"/>
          <p14:tracePt t="39596" x="9464675" y="5422900"/>
          <p14:tracePt t="39613" x="9531350" y="5364163"/>
          <p14:tracePt t="39614" x="9599613" y="5305425"/>
          <p14:tracePt t="39628" x="9725025" y="5178425"/>
          <p14:tracePt t="39645" x="9825038" y="5095875"/>
          <p14:tracePt t="39646" x="9859963" y="5078413"/>
          <p14:tracePt t="39663" x="9867900" y="5070475"/>
          <p14:tracePt t="39664" x="9875838" y="5053013"/>
          <p14:tracePt t="39679" x="9883775" y="5045075"/>
          <p14:tracePt t="39696" x="9875838" y="4994275"/>
          <p14:tracePt t="39696" x="9842500" y="4953000"/>
          <p14:tracePt t="39712" x="9732963" y="4818063"/>
          <p14:tracePt t="39729" x="9607550" y="4700588"/>
          <p14:tracePt t="39745" x="9431338" y="4575175"/>
          <p14:tracePt t="39746" x="9339263" y="4532313"/>
          <p14:tracePt t="39762" x="9196388" y="4498975"/>
          <p14:tracePt t="39779" x="9061450" y="4483100"/>
          <p14:tracePt t="39781" x="8994775" y="4483100"/>
          <p14:tracePt t="39795" x="8961438" y="4483100"/>
          <p14:tracePt t="39795" x="8910638" y="4483100"/>
          <p14:tracePt t="39812" x="8836025" y="4498975"/>
          <p14:tracePt t="39829" x="8793163" y="4506913"/>
          <p14:tracePt t="39845" x="8743950" y="4541838"/>
          <p14:tracePt t="39861" x="8667750" y="4641850"/>
          <p14:tracePt t="39879" x="8575675" y="4826000"/>
          <p14:tracePt t="39880" x="8516938" y="4978400"/>
          <p14:tracePt t="39895" x="8491538" y="5053013"/>
          <p14:tracePt t="39895" x="8483600" y="5129213"/>
          <p14:tracePt t="39913" x="8458200" y="5213350"/>
          <p14:tracePt t="39929" x="8458200" y="5246688"/>
          <p14:tracePt t="39929" x="8458200" y="5254625"/>
          <p14:tracePt t="39945" x="8458200" y="5262563"/>
          <p14:tracePt t="39962" x="8458200" y="5280025"/>
          <p14:tracePt t="39979" x="8499475" y="5438775"/>
          <p14:tracePt t="39995" x="8542338" y="5507038"/>
          <p14:tracePt t="39995" x="8575675" y="5548313"/>
          <p14:tracePt t="40011" x="8709025" y="5683250"/>
          <p14:tracePt t="40028" x="8877300" y="5791200"/>
          <p14:tracePt t="40045" x="9028113" y="5834063"/>
          <p14:tracePt t="40045" x="9112250" y="5834063"/>
          <p14:tracePt t="40061" x="9247188" y="5816600"/>
          <p14:tracePt t="40078" x="9380538" y="5757863"/>
          <p14:tracePt t="40079" x="9431338" y="5732463"/>
          <p14:tracePt t="40095" x="9472613" y="5699125"/>
          <p14:tracePt t="40095" x="9515475" y="5665788"/>
          <p14:tracePt t="40112" x="9590088" y="5573713"/>
          <p14:tracePt t="40129" x="9632950" y="5464175"/>
          <p14:tracePt t="40144" x="9683750" y="5237163"/>
          <p14:tracePt t="40161" x="9683750" y="5037138"/>
          <p14:tracePt t="40179" x="9648825" y="4616450"/>
          <p14:tracePt t="40194" x="9574213" y="4306888"/>
          <p14:tracePt t="40212" x="9507538" y="4130675"/>
          <p14:tracePt t="40228" x="9456738" y="4011613"/>
          <p14:tracePt t="40229" x="9431338" y="3978275"/>
          <p14:tracePt t="40244" x="9380538" y="3919538"/>
          <p14:tracePt t="40261" x="9313863" y="3870325"/>
          <p14:tracePt t="40279" x="9196388" y="3794125"/>
          <p14:tracePt t="40294" x="9086850" y="3760788"/>
          <p14:tracePt t="40313" x="8953500" y="3735388"/>
          <p14:tracePt t="40314" x="8910638" y="3735388"/>
          <p14:tracePt t="40329" x="8777288" y="3752850"/>
          <p14:tracePt t="40344" x="8650288" y="3786188"/>
          <p14:tracePt t="40361" x="8558213" y="3819525"/>
          <p14:tracePt t="40379" x="8424863" y="3878263"/>
          <p14:tracePt t="40394" x="8289925" y="3962400"/>
          <p14:tracePt t="40411" x="8147050" y="4079875"/>
          <p14:tracePt t="40428" x="7980363" y="4264025"/>
          <p14:tracePt t="40444" x="7896225" y="4406900"/>
          <p14:tracePt t="40461" x="7820025" y="4549775"/>
          <p14:tracePt t="40478" x="7761288" y="4733925"/>
          <p14:tracePt t="40494" x="7753350" y="4759325"/>
          <p14:tracePt t="40776" x="7661275" y="4802188"/>
          <p14:tracePt t="40783" x="7585075" y="4843463"/>
          <p14:tracePt t="40794" x="7500938" y="4902200"/>
          <p14:tracePt t="40811" x="7383463" y="5027613"/>
          <p14:tracePt t="40811" x="7324725" y="5103813"/>
          <p14:tracePt t="40827" x="7240588" y="5246688"/>
          <p14:tracePt t="40844" x="7181850" y="5356225"/>
          <p14:tracePt t="40845" x="7173913" y="5380038"/>
          <p14:tracePt t="49223" x="7216775" y="5272088"/>
          <p14:tracePt t="49229" x="7358063" y="4986338"/>
          <p14:tracePt t="49237" x="7459663" y="4826000"/>
          <p14:tracePt t="49253" x="7677150" y="4483100"/>
          <p14:tracePt t="49269" x="7878763" y="4213225"/>
          <p14:tracePt t="49286" x="8088313" y="3962400"/>
          <p14:tracePt t="49287" x="8205788" y="3827463"/>
          <p14:tracePt t="49303" x="8374063" y="3668713"/>
          <p14:tracePt t="49319" x="8591550" y="3482975"/>
          <p14:tracePt t="49336" x="8759825" y="3357563"/>
          <p14:tracePt t="49337" x="8826500" y="3306763"/>
          <p14:tracePt t="49353" x="8928100" y="3248025"/>
          <p14:tracePt t="49370" x="9028113" y="3198813"/>
          <p14:tracePt t="49371" x="9070975" y="3173413"/>
          <p14:tracePt t="49386" x="9120188" y="3140075"/>
          <p14:tracePt t="49386" x="9163050" y="3097213"/>
          <p14:tracePt t="49404" x="9255125" y="3005138"/>
          <p14:tracePt t="49420" x="9347200" y="2887663"/>
          <p14:tracePt t="49421" x="9390063" y="2811463"/>
          <p14:tracePt t="49436" x="9439275" y="2736850"/>
          <p14:tracePt t="49436" x="9507538" y="2652713"/>
          <p14:tracePt t="49455" x="9607550" y="2492375"/>
          <p14:tracePt t="49469" x="9683750" y="2366963"/>
          <p14:tracePt t="49486" x="9791700" y="2198688"/>
          <p14:tracePt t="49505" x="9875838" y="2073275"/>
          <p14:tracePt t="49519" x="9967913" y="1955800"/>
          <p14:tracePt t="49536" x="10094913" y="1804988"/>
          <p14:tracePt t="49553" x="10144125" y="1738313"/>
          <p14:tracePt t="49570" x="10194925" y="1687513"/>
          <p14:tracePt t="49585" x="10212388" y="1662113"/>
          <p14:tracePt t="49603" x="10220325" y="1644650"/>
          <p14:tracePt t="49619" x="10287000" y="1544638"/>
          <p14:tracePt t="49636" x="10345738" y="1435100"/>
          <p14:tracePt t="49652" x="10412413" y="1309688"/>
          <p14:tracePt t="49670" x="10480675" y="1184275"/>
          <p14:tracePt t="49686" x="10514013" y="1133475"/>
          <p14:tracePt t="49705" x="10529888" y="1082675"/>
          <p14:tracePt t="49719" x="10539413" y="1066800"/>
          <p14:tracePt t="49736" x="10539413" y="1031875"/>
          <p14:tracePt t="49754" x="10529888" y="973138"/>
          <p14:tracePt t="49770" x="10488613" y="914400"/>
          <p14:tracePt t="49786" x="10388600" y="839788"/>
          <p14:tracePt t="49804" x="10153650" y="771525"/>
          <p14:tracePt t="49820" x="9977438" y="763588"/>
          <p14:tracePt t="49835" x="9817100" y="788988"/>
          <p14:tracePt t="49854" x="9582150" y="839788"/>
          <p14:tracePt t="49869" x="9515475" y="873125"/>
          <p14:tracePt t="49870" x="9448800" y="898525"/>
          <p14:tracePt t="49885" x="9313863" y="982663"/>
          <p14:tracePt t="49904" x="9137650" y="1133475"/>
          <p14:tracePt t="49919" x="9086850" y="1184275"/>
          <p14:tracePt t="49920" x="9045575" y="1225550"/>
          <p14:tracePt t="49935" x="8961438" y="1309688"/>
          <p14:tracePt t="49952" x="8910638" y="1393825"/>
          <p14:tracePt t="49953" x="8885238" y="1427163"/>
          <p14:tracePt t="49969" x="8851900" y="1468438"/>
          <p14:tracePt t="49985" x="8836025" y="1511300"/>
          <p14:tracePt t="50002" x="8818563" y="1527175"/>
          <p14:tracePt t="50019" x="8810625" y="1552575"/>
          <p14:tracePt t="50036" x="8810625" y="1611313"/>
          <p14:tracePt t="50052" x="8810625" y="1738313"/>
          <p14:tracePt t="50053" x="8810625" y="1771650"/>
          <p14:tracePt t="50069" x="8818563" y="1905000"/>
          <p14:tracePt t="50086" x="8836025" y="2022475"/>
          <p14:tracePt t="50103" x="8843963" y="2124075"/>
          <p14:tracePt t="50103" x="8851900" y="2182813"/>
          <p14:tracePt t="50119" x="8869363" y="2274888"/>
          <p14:tracePt t="50136" x="8885238" y="2359025"/>
          <p14:tracePt t="50154" x="8928100" y="2509838"/>
          <p14:tracePt t="50169" x="8961438" y="2601913"/>
          <p14:tracePt t="50185" x="9002713" y="2693988"/>
          <p14:tracePt t="50203" x="9053513" y="2786063"/>
          <p14:tracePt t="50204" x="9086850" y="2828925"/>
          <p14:tracePt t="50219" x="9145588" y="2921000"/>
          <p14:tracePt t="50235" x="9221788" y="3005138"/>
          <p14:tracePt t="50253" x="9390063" y="3130550"/>
          <p14:tracePt t="50268" x="9590088" y="3189288"/>
          <p14:tracePt t="50285" x="9859963" y="3214688"/>
          <p14:tracePt t="50302" x="10194925" y="3214688"/>
          <p14:tracePt t="50318" x="10891838" y="3071813"/>
          <p14:tracePt t="50336" x="11369675" y="2921000"/>
          <p14:tracePt t="50336" x="11571288" y="2836863"/>
          <p14:tracePt t="50352" x="11890375" y="2668588"/>
          <p14:tracePt t="50370" x="11998325" y="2601913"/>
          <p14:tracePt t="50385" x="12023725" y="2586038"/>
          <p14:tracePt t="50587" x="12115800" y="2517775"/>
          <p14:tracePt t="50799" x="12125325" y="595313"/>
          <p14:tracePt t="50806" x="12074525" y="571500"/>
          <p14:tracePt t="50818" x="12015788" y="561975"/>
          <p14:tracePt t="50835" x="11880850" y="512763"/>
          <p14:tracePt t="50853" x="11772900" y="477838"/>
          <p14:tracePt t="50869" x="11655425" y="461963"/>
          <p14:tracePt t="50869" x="11596688" y="461963"/>
          <p14:tracePt t="50884" x="11487150" y="444500"/>
          <p14:tracePt t="50901" x="11344275" y="444500"/>
          <p14:tracePt t="50919" x="11176000" y="461963"/>
          <p14:tracePt t="50919" x="11093450" y="469900"/>
          <p14:tracePt t="50934" x="11009313" y="487363"/>
          <p14:tracePt t="50951" x="10799763" y="528638"/>
          <p14:tracePt t="50969" x="10698163" y="561975"/>
          <p14:tracePt t="50969" x="10631488" y="579438"/>
          <p14:tracePt t="50984" x="10580688" y="595313"/>
          <p14:tracePt t="51001" x="10429875" y="646113"/>
          <p14:tracePt t="51019" x="10312400" y="696913"/>
          <p14:tracePt t="51034" x="10261600" y="722313"/>
          <p14:tracePt t="51052" x="10202863" y="763588"/>
          <p14:tracePt t="51068" x="10085388" y="830263"/>
          <p14:tracePt t="51084" x="9985375" y="898525"/>
          <p14:tracePt t="51101" x="9883775" y="1016000"/>
          <p14:tracePt t="51118" x="9801225" y="1149350"/>
          <p14:tracePt t="51118" x="9758363" y="1217613"/>
          <p14:tracePt t="51134" x="9674225" y="1368425"/>
          <p14:tracePt t="51151" x="9607550" y="1527175"/>
          <p14:tracePt t="51169" x="9540875" y="1728788"/>
          <p14:tracePt t="51184" x="9507538" y="1855788"/>
          <p14:tracePt t="51201" x="9482138" y="1963738"/>
          <p14:tracePt t="51219" x="9464675" y="2073275"/>
          <p14:tracePt t="51234" x="9464675" y="2157413"/>
          <p14:tracePt t="51251" x="9464675" y="2282825"/>
          <p14:tracePt t="51269" x="9507538" y="2492375"/>
          <p14:tracePt t="51284" x="9566275" y="2660650"/>
          <p14:tracePt t="51301" x="9615488" y="2870200"/>
          <p14:tracePt t="51318" x="9683750" y="3055938"/>
          <p14:tracePt t="51319" x="9725025" y="3155950"/>
          <p14:tracePt t="51334" x="9766300" y="3290888"/>
          <p14:tracePt t="51351" x="9834563" y="3408363"/>
          <p14:tracePt t="51368" x="9909175" y="3500438"/>
          <p14:tracePt t="51369" x="9952038" y="3541713"/>
          <p14:tracePt t="51385" x="10044113" y="3617913"/>
          <p14:tracePt t="51403" x="10153650" y="3659188"/>
          <p14:tracePt t="51403" x="10228263" y="3668713"/>
          <p14:tracePt t="51418" x="10294938" y="3668713"/>
          <p14:tracePt t="51419" x="10379075" y="3668713"/>
          <p14:tracePt t="51434" x="10539413" y="3635375"/>
          <p14:tracePt t="51451" x="10690225" y="3625850"/>
          <p14:tracePt t="51468" x="10823575" y="3600450"/>
          <p14:tracePt t="51468" x="10874375" y="3600450"/>
          <p14:tracePt t="51484" x="10966450" y="3584575"/>
          <p14:tracePt t="51501" x="11083925" y="3567113"/>
          <p14:tracePt t="51517" x="11310938" y="3433763"/>
          <p14:tracePt t="51535" x="11487150" y="3281363"/>
          <p14:tracePt t="51550" x="11663363" y="3097213"/>
          <p14:tracePt t="51567" x="11857038" y="2828925"/>
          <p14:tracePt t="51584" x="11939588" y="2660650"/>
          <p14:tracePt t="51600" x="12007850" y="2425700"/>
          <p14:tracePt t="51601" x="12033250" y="2316163"/>
          <p14:tracePt t="51617" x="12074525" y="2039938"/>
          <p14:tracePt t="51634" x="12082463" y="1779588"/>
          <p14:tracePt t="51651" x="12041188" y="1536700"/>
          <p14:tracePt t="51651" x="12015788" y="1427163"/>
          <p14:tracePt t="51667" x="11931650" y="1208088"/>
          <p14:tracePt t="51684" x="11839575" y="1057275"/>
          <p14:tracePt t="51701" x="11696700" y="906463"/>
          <p14:tracePt t="51717" x="11622088" y="830263"/>
          <p14:tracePt t="51734" x="11553825" y="771525"/>
          <p14:tracePt t="51751" x="11461750" y="722313"/>
          <p14:tracePt t="51751" x="11428413" y="704850"/>
          <p14:tracePt t="51767" x="11361738" y="679450"/>
          <p14:tracePt t="51784" x="11293475" y="654050"/>
          <p14:tracePt t="51801" x="11226800" y="638175"/>
          <p14:tracePt t="51801" x="11185525" y="630238"/>
          <p14:tracePt t="51817" x="11101388" y="620713"/>
          <p14:tracePt t="51834" x="11025188" y="620713"/>
          <p14:tracePt t="51851" x="10966450" y="620713"/>
          <p14:tracePt t="51851" x="10941050" y="620713"/>
          <p14:tracePt t="51867" x="10891838" y="630238"/>
          <p14:tracePt t="51885" x="10841038" y="638175"/>
          <p14:tracePt t="51885" x="10815638" y="646113"/>
          <p14:tracePt t="51900" x="10790238" y="646113"/>
          <p14:tracePt t="51917" x="10664825" y="663575"/>
          <p14:tracePt t="51934" x="10555288" y="688975"/>
          <p14:tracePt t="51950" x="10437813" y="704850"/>
          <p14:tracePt t="51967" x="10253663" y="763588"/>
          <p14:tracePt t="51984" x="10136188" y="806450"/>
          <p14:tracePt t="51984" x="10094913" y="822325"/>
          <p14:tracePt t="52000" x="10018713" y="847725"/>
          <p14:tracePt t="52000" x="9967913" y="873125"/>
          <p14:tracePt t="52017" x="9859963" y="906463"/>
          <p14:tracePt t="52034" x="9758363" y="949325"/>
          <p14:tracePt t="52034" x="9725025" y="965200"/>
          <p14:tracePt t="52050" x="9658350" y="998538"/>
          <p14:tracePt t="52066" x="9607550" y="1031875"/>
          <p14:tracePt t="52084" x="9556750" y="1074738"/>
          <p14:tracePt t="52084" x="9531350" y="1100138"/>
          <p14:tracePt t="52100" x="9464675" y="1174750"/>
          <p14:tracePt t="52117" x="9398000" y="1276350"/>
          <p14:tracePt t="52133" x="9313863" y="1443038"/>
          <p14:tracePt t="52150" x="9237663" y="1855788"/>
          <p14:tracePt t="52167" x="9213850" y="2098675"/>
          <p14:tracePt t="52184" x="9170988" y="2484438"/>
          <p14:tracePt t="52200" x="9163050" y="2686050"/>
          <p14:tracePt t="52217" x="9163050" y="2828925"/>
          <p14:tracePt t="52234" x="9163050" y="2971800"/>
          <p14:tracePt t="52250" x="9170988" y="3046413"/>
          <p14:tracePt t="52267" x="9188450" y="3081338"/>
          <p14:tracePt t="52284" x="9196388" y="3122613"/>
          <p14:tracePt t="52300" x="9221788" y="3155950"/>
          <p14:tracePt t="52316" x="9263063" y="3189288"/>
          <p14:tracePt t="52334" x="9380538" y="3248025"/>
          <p14:tracePt t="52350" x="9482138" y="3281363"/>
          <p14:tracePt t="52366" x="9615488" y="3316288"/>
          <p14:tracePt t="52383" x="9801225" y="3316288"/>
          <p14:tracePt t="52384" x="9883775" y="3316288"/>
          <p14:tracePt t="52399" x="10102850" y="3281363"/>
          <p14:tracePt t="52419" x="10437813" y="3181350"/>
          <p14:tracePt t="52433" x="10647363" y="3114675"/>
          <p14:tracePt t="52450" x="10848975" y="3038475"/>
          <p14:tracePt t="52468" x="11025188" y="2971800"/>
          <p14:tracePt t="52469" x="11109325" y="2938463"/>
          <p14:tracePt t="52484" x="11185525" y="2895600"/>
          <p14:tracePt t="52484" x="11244263" y="2862263"/>
          <p14:tracePt t="52500" x="11344275" y="2803525"/>
          <p14:tracePt t="52517" x="11410950" y="2744788"/>
          <p14:tracePt t="52518" x="11436350" y="2703513"/>
          <p14:tracePt t="52533" x="11469688" y="2668588"/>
          <p14:tracePt t="52533" x="11504613" y="2627313"/>
          <p14:tracePt t="52549" x="11571288" y="2501900"/>
          <p14:tracePt t="52566" x="11612563" y="2333625"/>
          <p14:tracePt t="52584" x="11612563" y="2090738"/>
          <p14:tracePt t="52601" x="11587163" y="1947863"/>
          <p14:tracePt t="52616" x="11571288" y="1838325"/>
          <p14:tracePt t="52617" x="11553825" y="1812925"/>
          <p14:tracePt t="52634" x="11520488" y="1712913"/>
          <p14:tracePt t="52650" x="11495088" y="1636713"/>
          <p14:tracePt t="52667" x="11479213" y="1570038"/>
          <p14:tracePt t="52667" x="11453813" y="1519238"/>
          <p14:tracePt t="52684" x="11436350" y="1452563"/>
          <p14:tracePt t="52700" x="11410950" y="1384300"/>
          <p14:tracePt t="52716" x="11352213" y="1284288"/>
          <p14:tracePt t="52717" x="11310938" y="1225550"/>
          <p14:tracePt t="52733" x="11218863" y="1116013"/>
          <p14:tracePt t="52750" x="11101388" y="1031875"/>
          <p14:tracePt t="52766" x="10991850" y="957263"/>
          <p14:tracePt t="52766" x="10925175" y="914400"/>
          <p14:tracePt t="52783" x="10815638" y="855663"/>
          <p14:tracePt t="52799" x="10723563" y="814388"/>
          <p14:tracePt t="52816" x="10623550" y="781050"/>
          <p14:tracePt t="52817" x="10555288" y="781050"/>
          <p14:tracePt t="52833" x="10455275" y="781050"/>
          <p14:tracePt t="52850" x="10379075" y="781050"/>
          <p14:tracePt t="52867" x="10329863" y="781050"/>
          <p14:tracePt t="52867" x="10312400" y="781050"/>
          <p14:tracePt t="52883" x="10271125" y="788988"/>
          <p14:tracePt t="52901" x="10177463" y="839788"/>
          <p14:tracePt t="52917" x="10144125" y="855663"/>
          <p14:tracePt t="52917" x="10094913" y="881063"/>
          <p14:tracePt t="52933" x="10001250" y="939800"/>
          <p14:tracePt t="52950" x="9926638" y="1008063"/>
          <p14:tracePt t="52966" x="9801225" y="1133475"/>
          <p14:tracePt t="52984" x="9725025" y="1217613"/>
          <p14:tracePt t="53000" x="9640888" y="1343025"/>
          <p14:tracePt t="53015" x="9582150" y="1427163"/>
          <p14:tracePt t="53034" x="9507538" y="1536700"/>
          <p14:tracePt t="53050" x="9439275" y="1670050"/>
          <p14:tracePt t="53050" x="9405938" y="1728788"/>
          <p14:tracePt t="53066" x="9355138" y="1838325"/>
          <p14:tracePt t="53085" x="9313863" y="1947863"/>
          <p14:tracePt t="53086" x="9296400" y="1989138"/>
          <p14:tracePt t="53100" x="9280525" y="2098675"/>
          <p14:tracePt t="53116" x="9263063" y="2173288"/>
          <p14:tracePt t="53135" x="9263063" y="2233613"/>
          <p14:tracePt t="53149" x="9272588" y="2341563"/>
          <p14:tracePt t="53150" x="9288463" y="2425700"/>
          <p14:tracePt t="53166" x="9313863" y="2535238"/>
          <p14:tracePt t="53185" x="9355138" y="2652713"/>
          <p14:tracePt t="53199" x="9398000" y="2762250"/>
          <p14:tracePt t="53200" x="9439275" y="2828925"/>
          <p14:tracePt t="53216" x="9482138" y="2921000"/>
          <p14:tracePt t="53233" x="9523413" y="3005138"/>
          <p14:tracePt t="53249" x="9640888" y="3148013"/>
          <p14:tracePt t="53266" x="9725025" y="3232150"/>
          <p14:tracePt t="53283" x="9809163" y="3306763"/>
          <p14:tracePt t="53300" x="9952038" y="3390900"/>
          <p14:tracePt t="53316" x="10052050" y="3433763"/>
          <p14:tracePt t="53333" x="10153650" y="3475038"/>
          <p14:tracePt t="53349" x="10261600" y="3492500"/>
          <p14:tracePt t="53350" x="10304463" y="3492500"/>
          <p14:tracePt t="53365" x="10447338" y="3500438"/>
          <p14:tracePt t="53384" x="10664825" y="3482975"/>
          <p14:tracePt t="53400" x="10815638" y="3459163"/>
          <p14:tracePt t="53415" x="10966450" y="3424238"/>
          <p14:tracePt t="53434" x="11152188" y="3375025"/>
          <p14:tracePt t="53450" x="11210925" y="3365500"/>
          <p14:tracePt t="53450" x="11269663" y="3340100"/>
          <p14:tracePt t="53465" x="11377613" y="3281363"/>
          <p14:tracePt t="53484" x="11553825" y="3155950"/>
          <p14:tracePt t="53500" x="11612563" y="3097213"/>
          <p14:tracePt t="53500" x="11680825" y="3038475"/>
          <p14:tracePt t="53515" x="11798300" y="2905125"/>
          <p14:tracePt t="53534" x="11898313" y="2719388"/>
          <p14:tracePt t="53549" x="11923713" y="2668588"/>
          <p14:tracePt t="53549" x="11939588" y="2609850"/>
          <p14:tracePt t="53565" x="11949113" y="2535238"/>
          <p14:tracePt t="53583" x="11931650" y="2359025"/>
          <p14:tracePt t="53599" x="11890375" y="2208213"/>
          <p14:tracePt t="53616" x="11814175" y="2039938"/>
          <p14:tracePt t="53632" x="11696700" y="1830388"/>
          <p14:tracePt t="53649" x="11512550" y="1595438"/>
          <p14:tracePt t="53666" x="11352213" y="1468438"/>
          <p14:tracePt t="53684" x="11117263" y="1325563"/>
          <p14:tracePt t="53699" x="10983913" y="1266825"/>
          <p14:tracePt t="53716" x="10841038" y="1225550"/>
          <p14:tracePt t="53732" x="10672763" y="1184275"/>
          <p14:tracePt t="53732" x="10588625" y="1174750"/>
          <p14:tracePt t="53749" x="10412413" y="1174750"/>
          <p14:tracePt t="53765" x="10261600" y="1208088"/>
          <p14:tracePt t="53783" x="10069513" y="1258888"/>
          <p14:tracePt t="53800" x="10001250" y="1284288"/>
          <p14:tracePt t="53815" x="9993313" y="1292225"/>
          <p14:tracePt t="55531" x="9985375" y="1309688"/>
          <p14:tracePt t="55536" x="9977438" y="1325563"/>
          <p14:tracePt t="55547" x="9967913" y="1343025"/>
          <p14:tracePt t="55565" x="9942513" y="1393825"/>
          <p14:tracePt t="55580" x="9926638" y="1409700"/>
          <p14:tracePt t="55597" x="9901238" y="1443038"/>
          <p14:tracePt t="55615" x="9867900" y="1468438"/>
          <p14:tracePt t="55630" x="9859963" y="1477963"/>
          <p14:tracePt t="55647" x="9842500" y="1493838"/>
          <p14:tracePt t="55664" x="9834563" y="1501775"/>
          <p14:tracePt t="55758" x="9834563" y="1511300"/>
          <p14:tracePt t="55828" x="9834563" y="1519238"/>
          <p14:tracePt t="55857" x="9834563" y="1527175"/>
          <p14:tracePt t="55899" x="9825038" y="1527175"/>
          <p14:tracePt t="55935" x="9817100" y="1527175"/>
          <p14:tracePt t="55942" x="9809163" y="1527175"/>
          <p14:tracePt t="55956" x="9791700" y="1519238"/>
          <p14:tracePt t="55964" x="9766300" y="1501775"/>
          <p14:tracePt t="55980" x="9683750" y="1452563"/>
          <p14:tracePt t="55997" x="9590088" y="1393825"/>
          <p14:tracePt t="56014" x="9456738" y="1317625"/>
          <p14:tracePt t="56030" x="9372600" y="1284288"/>
          <p14:tracePt t="56047" x="9305925" y="1250950"/>
          <p14:tracePt t="56065" x="9221788" y="1233488"/>
          <p14:tracePt t="56079" x="9188450" y="1233488"/>
          <p14:tracePt t="56097" x="9155113" y="1233488"/>
          <p14:tracePt t="56098" x="9145588" y="1233488"/>
          <p14:tracePt t="56113" x="9137650" y="1233488"/>
          <p14:tracePt t="56130" x="9129713" y="1233488"/>
          <p14:tracePt t="56147" x="9120188" y="1233488"/>
          <p14:tracePt t="56162" x="9120188" y="1243013"/>
          <p14:tracePt t="56219" x="9120188" y="1250950"/>
          <p14:tracePt t="56239" x="9120188" y="1258888"/>
          <p14:tracePt t="56312" x="9120188" y="1266825"/>
          <p14:tracePt t="56325" x="9112250" y="1276350"/>
          <p14:tracePt t="56632" x="9096375" y="1343025"/>
          <p14:tracePt t="56638" x="9078913" y="1401763"/>
          <p14:tracePt t="56646" x="9070975" y="1443038"/>
          <p14:tracePt t="56665" x="9037638" y="1552575"/>
          <p14:tracePt t="56680" x="8994775" y="1746250"/>
          <p14:tracePt t="56695" x="8978900" y="1855788"/>
          <p14:tracePt t="56714" x="8961438" y="1963738"/>
          <p14:tracePt t="56730" x="8953500" y="2132013"/>
          <p14:tracePt t="56746" x="8953500" y="2249488"/>
          <p14:tracePt t="56765" x="8953500" y="2325688"/>
          <p14:tracePt t="56765" x="8953500" y="2374900"/>
          <p14:tracePt t="56780" x="8953500" y="2459038"/>
          <p14:tracePt t="56796" x="8953500" y="2492375"/>
          <p14:tracePt t="56814" x="8953500" y="2517775"/>
          <p14:tracePt t="56829" x="8953500" y="2535238"/>
          <p14:tracePt t="56829" x="8953500" y="2543175"/>
          <p14:tracePt t="56846" x="8953500" y="2551113"/>
          <p14:tracePt t="56879" x="8953500" y="2560638"/>
          <p14:tracePt t="56894" x="8961438" y="2560638"/>
          <p14:tracePt t="56900" x="8969375" y="2568575"/>
          <p14:tracePt t="56912" x="8969375" y="2576513"/>
          <p14:tracePt t="56929" x="8986838" y="2609850"/>
          <p14:tracePt t="56930" x="9002713" y="2652713"/>
          <p14:tracePt t="56945" x="9053513" y="2736850"/>
          <p14:tracePt t="56963" x="9086850" y="2846388"/>
          <p14:tracePt t="56980" x="9145588" y="2971800"/>
          <p14:tracePt t="56995" x="9196388" y="3046413"/>
          <p14:tracePt t="57012" x="9263063" y="3130550"/>
          <p14:tracePt t="57029" x="9364663" y="3248025"/>
          <p14:tracePt t="57045" x="9423400" y="3298825"/>
          <p14:tracePt t="57064" x="9498013" y="3357563"/>
          <p14:tracePt t="57079" x="9556750" y="3398838"/>
          <p14:tracePt t="57095" x="9625013" y="3424238"/>
          <p14:tracePt t="57114" x="9809163" y="3449638"/>
          <p14:tracePt t="57129" x="9977438" y="3449638"/>
          <p14:tracePt t="57145" x="10169525" y="3449638"/>
          <p14:tracePt t="57163" x="10480675" y="3433763"/>
          <p14:tracePt t="57179" x="10631488" y="3408363"/>
          <p14:tracePt t="57196" x="10774363" y="3375025"/>
          <p14:tracePt t="57214" x="10958513" y="3273425"/>
          <p14:tracePt t="57229" x="11050588" y="3163888"/>
          <p14:tracePt t="57246" x="11134725" y="3005138"/>
          <p14:tracePt t="57263" x="11193463" y="2744788"/>
          <p14:tracePt t="57265" x="11210925" y="2644775"/>
          <p14:tracePt t="57279" x="11210925" y="2417763"/>
          <p14:tracePt t="57295" x="11210925" y="2233613"/>
          <p14:tracePt t="57312" x="11210925" y="2055813"/>
          <p14:tracePt t="57312" x="11210925" y="1955800"/>
          <p14:tracePt t="57329" x="11210925" y="1771650"/>
          <p14:tracePt t="57345" x="11210925" y="1620838"/>
          <p14:tracePt t="57362" x="11201400" y="1460500"/>
          <p14:tracePt t="57362" x="11201400" y="1384300"/>
          <p14:tracePt t="57379" x="11168063" y="1258888"/>
          <p14:tracePt t="57395" x="11152188" y="1174750"/>
          <p14:tracePt t="57412" x="11101388" y="1066800"/>
          <p14:tracePt t="57429" x="11058525" y="1008063"/>
          <p14:tracePt t="57445" x="10983913" y="957263"/>
          <p14:tracePt t="57463" x="10866438" y="906463"/>
          <p14:tracePt t="57464" x="10799763" y="873125"/>
          <p14:tracePt t="57479" x="10715625" y="830263"/>
          <p14:tracePt t="57496" x="10598150" y="781050"/>
          <p14:tracePt t="57496" x="10521950" y="738188"/>
          <p14:tracePt t="57512" x="10480675" y="722313"/>
          <p14:tracePt t="57513" x="10437813" y="688975"/>
          <p14:tracePt t="57529" x="10320338" y="646113"/>
          <p14:tracePt t="57545" x="10236200" y="612775"/>
          <p14:tracePt t="57562" x="10059988" y="604838"/>
          <p14:tracePt t="57579" x="9967913" y="630238"/>
          <p14:tracePt t="57595" x="9883775" y="671513"/>
          <p14:tracePt t="57596" x="9834563" y="696913"/>
          <p14:tracePt t="57611" x="9783763" y="712788"/>
          <p14:tracePt t="57612" x="9750425" y="738188"/>
          <p14:tracePt t="57628" x="9648825" y="781050"/>
          <p14:tracePt t="57645" x="9582150" y="830263"/>
          <p14:tracePt t="57646" x="9548813" y="847725"/>
          <p14:tracePt t="57662" x="9507538" y="881063"/>
          <p14:tracePt t="57664" x="9472613" y="906463"/>
          <p14:tracePt t="57678" x="9405938" y="973138"/>
          <p14:tracePt t="57695" x="9347200" y="1031875"/>
          <p14:tracePt t="57696" x="9331325" y="1049338"/>
          <p14:tracePt t="57711" x="9288463" y="1100138"/>
          <p14:tracePt t="57728" x="9237663" y="1166813"/>
          <p14:tracePt t="57745" x="9188450" y="1292225"/>
          <p14:tracePt t="57745" x="9170988" y="1335088"/>
          <p14:tracePt t="57761" x="9155113" y="1443038"/>
          <p14:tracePt t="57780" x="9129713" y="1570038"/>
          <p14:tracePt t="57781" x="9120188" y="1628775"/>
          <p14:tracePt t="57795" x="9120188" y="1712913"/>
          <p14:tracePt t="57795" x="9120188" y="1787525"/>
          <p14:tracePt t="57812" x="9120188" y="1905000"/>
          <p14:tracePt t="57829" x="9120188" y="2022475"/>
          <p14:tracePt t="57845" x="9120188" y="2149475"/>
          <p14:tracePt t="57845" x="9120188" y="2198688"/>
          <p14:tracePt t="57861" x="9145588" y="2274888"/>
          <p14:tracePt t="57879" x="9170988" y="2341563"/>
          <p14:tracePt t="57895" x="9229725" y="2451100"/>
          <p14:tracePt t="57912" x="9313863" y="2527300"/>
          <p14:tracePt t="57929" x="9423400" y="2619375"/>
          <p14:tracePt t="57945" x="9556750" y="2693988"/>
          <p14:tracePt t="57945" x="9625013" y="2736850"/>
          <p14:tracePt t="57961" x="9775825" y="2803525"/>
          <p14:tracePt t="57979" x="9901238" y="2836863"/>
          <p14:tracePt t="57980" x="9977438" y="2862263"/>
          <p14:tracePt t="57995" x="10059988" y="2887663"/>
          <p14:tracePt t="57995" x="10128250" y="2905125"/>
          <p14:tracePt t="58011" x="10261600" y="2954338"/>
          <p14:tracePt t="58029" x="10404475" y="2987675"/>
          <p14:tracePt t="58029" x="10480675" y="3005138"/>
          <p14:tracePt t="58045" x="10555288" y="3030538"/>
          <p14:tracePt t="58045" x="10623550" y="3038475"/>
          <p14:tracePt t="58061" x="10764838" y="3046413"/>
          <p14:tracePt t="58079" x="10891838" y="3046413"/>
          <p14:tracePt t="58079" x="10941050" y="3046413"/>
          <p14:tracePt t="58095" x="10983913" y="3046413"/>
          <p14:tracePt t="58095" x="11034713" y="3046413"/>
          <p14:tracePt t="58111" x="11101388" y="3022600"/>
          <p14:tracePt t="58128" x="11168063" y="2997200"/>
          <p14:tracePt t="58145" x="11277600" y="2895600"/>
          <p14:tracePt t="58161" x="11352213" y="2786063"/>
          <p14:tracePt t="58179" x="11436350" y="2609850"/>
          <p14:tracePt t="58194" x="11461750" y="2551113"/>
          <p14:tracePt t="58212" x="11504613" y="2374900"/>
          <p14:tracePt t="58228" x="11512550" y="2249488"/>
          <p14:tracePt t="58229" x="11512550" y="2173288"/>
          <p14:tracePt t="58244" x="11512550" y="2047875"/>
          <p14:tracePt t="58261" x="11504613" y="1914525"/>
          <p14:tracePt t="58279" x="11453813" y="1754188"/>
          <p14:tracePt t="58295" x="11410950" y="1679575"/>
          <p14:tracePt t="58311" x="11361738" y="1644650"/>
          <p14:tracePt t="58328" x="11277600" y="1595438"/>
          <p14:tracePt t="58329" x="11252200" y="1577975"/>
          <p14:tracePt t="58344" x="11176000" y="1544638"/>
          <p14:tracePt t="58361" x="11117263" y="1511300"/>
          <p14:tracePt t="58378" x="11050588" y="1477963"/>
          <p14:tracePt t="58379" x="11034713" y="1460500"/>
          <p14:tracePt t="58394" x="10983913" y="1427163"/>
          <p14:tracePt t="58411" x="10925175" y="1393825"/>
          <p14:tracePt t="58428" x="10858500" y="1343025"/>
          <p14:tracePt t="58428" x="10815638" y="1325563"/>
          <p14:tracePt t="58445" x="10748963" y="1284288"/>
          <p14:tracePt t="58461" x="10682288" y="1258888"/>
          <p14:tracePt t="58478" x="10614025" y="1233488"/>
          <p14:tracePt t="58478" x="10588625" y="1225550"/>
          <p14:tracePt t="58494" x="10555288" y="1217613"/>
          <p14:tracePt t="58511" x="10521950" y="1217613"/>
          <p14:tracePt t="58528" x="10506075" y="1217613"/>
          <p14:tracePt t="58528" x="10496550" y="1217613"/>
          <p14:tracePt t="58544" x="10488613" y="1217613"/>
          <p14:tracePt t="58561" x="10480675" y="1217613"/>
          <p14:tracePt t="58578" x="10471150" y="1217613"/>
          <p14:tracePt t="58579" x="10463213" y="1217613"/>
          <p14:tracePt t="58628" x="10455275" y="1217613"/>
          <p14:tracePt t="58656" x="10447338" y="1217613"/>
          <p14:tracePt t="58670" x="10437813" y="1217613"/>
          <p14:tracePt t="58684" x="10429875" y="1217613"/>
          <p14:tracePt t="58698" x="10421938" y="1217613"/>
          <p14:tracePt t="58705" x="10412413" y="1217613"/>
          <p14:tracePt t="58726" x="10404475" y="1217613"/>
          <p14:tracePt t="58740" x="10396538" y="1217613"/>
          <p14:tracePt t="58754" x="10388600" y="1217613"/>
          <p14:tracePt t="58768" x="10371138" y="1217613"/>
          <p14:tracePt t="58777" x="10363200" y="1217613"/>
          <p14:tracePt t="58794" x="10329863" y="1217613"/>
          <p14:tracePt t="58811" x="10294938" y="1217613"/>
          <p14:tracePt t="58827" x="10271125" y="1217613"/>
          <p14:tracePt t="58844" x="10253663" y="1217613"/>
          <p14:tracePt t="58861" x="10245725" y="1217613"/>
          <p14:tracePt t="58877" x="10236200" y="1217613"/>
          <p14:tracePt t="58897" x="10228263" y="1217613"/>
          <p14:tracePt t="58911" x="10220325" y="1217613"/>
          <p14:tracePt t="58927" x="10177463" y="1233488"/>
          <p14:tracePt t="58944" x="10153650" y="1250950"/>
          <p14:tracePt t="58961" x="10102850" y="1276350"/>
          <p14:tracePt t="58961" x="10059988" y="1301750"/>
          <p14:tracePt t="58977" x="9985375" y="1360488"/>
          <p14:tracePt t="58993" x="9901238" y="1435100"/>
          <p14:tracePt t="59010" x="9801225" y="1511300"/>
          <p14:tracePt t="59011" x="9758363" y="1552575"/>
          <p14:tracePt t="59027" x="9658350" y="1654175"/>
          <p14:tracePt t="59044" x="9574213" y="1762125"/>
          <p14:tracePt t="59061" x="9507538" y="1855788"/>
          <p14:tracePt t="59061" x="9490075" y="1879600"/>
          <p14:tracePt t="59077" x="9456738" y="1930400"/>
          <p14:tracePt t="59094" x="9439275" y="1955800"/>
          <p14:tracePt t="59110" x="9431338" y="1981200"/>
          <p14:tracePt t="59127" x="9431338" y="2090738"/>
          <p14:tracePt t="59144" x="9456738" y="2182813"/>
          <p14:tracePt t="59144" x="9490075" y="2233613"/>
          <p14:tracePt t="59160" x="9515475" y="2266950"/>
          <p14:tracePt t="59161" x="9540875" y="2333625"/>
          <p14:tracePt t="59177" x="9615488" y="2425700"/>
          <p14:tracePt t="59194" x="9725025" y="2551113"/>
          <p14:tracePt t="59194" x="9775825" y="2601913"/>
          <p14:tracePt t="59210" x="9893300" y="2693988"/>
          <p14:tracePt t="59227" x="10018713" y="2786063"/>
          <p14:tracePt t="59244" x="10136188" y="2862263"/>
          <p14:tracePt t="59245" x="10194925" y="2905125"/>
          <p14:tracePt t="59260" x="10320338" y="2979738"/>
          <p14:tracePt t="59278" x="10455275" y="3046413"/>
          <p14:tracePt t="59294" x="10647363" y="3114675"/>
          <p14:tracePt t="59310" x="10764838" y="3140075"/>
          <p14:tracePt t="59327" x="10882313" y="3148013"/>
          <p14:tracePt t="59344" x="11042650" y="3148013"/>
          <p14:tracePt t="59360" x="11134725" y="3140075"/>
          <p14:tracePt t="59377" x="11210925" y="3114675"/>
          <p14:tracePt t="59393" x="11277600" y="3089275"/>
          <p14:tracePt t="59394" x="11303000" y="3081338"/>
          <p14:tracePt t="59410" x="11361738" y="3030538"/>
          <p14:tracePt t="59426" x="11420475" y="2954338"/>
          <p14:tracePt t="59444" x="11512550" y="2820988"/>
          <p14:tracePt t="59460" x="11563350" y="2719388"/>
          <p14:tracePt t="59476" x="11612563" y="2609850"/>
          <p14:tracePt t="59493" x="11663363" y="2509838"/>
          <p14:tracePt t="59494" x="11680825" y="2459038"/>
          <p14:tracePt t="59510" x="11704638" y="2366963"/>
          <p14:tracePt t="59526" x="11730038" y="2266950"/>
          <p14:tracePt t="59544" x="11730038" y="2139950"/>
          <p14:tracePt t="59560" x="11730038" y="2081213"/>
          <p14:tracePt t="59577" x="11722100" y="2032000"/>
          <p14:tracePt t="59593" x="11696700" y="1981200"/>
          <p14:tracePt t="59594" x="11688763" y="1963738"/>
          <p14:tracePt t="59609" x="11655425" y="1922463"/>
          <p14:tracePt t="59627" x="11637963" y="1897063"/>
          <p14:tracePt t="59628" x="11622088" y="1871663"/>
          <p14:tracePt t="59644" x="11579225" y="1846263"/>
          <p14:tracePt t="59659" x="11495088" y="1797050"/>
          <p14:tracePt t="59677" x="11361738" y="1771650"/>
          <p14:tracePt t="59678" x="11293475" y="1762125"/>
          <p14:tracePt t="59694" x="11160125" y="1754188"/>
          <p14:tracePt t="59710" x="11009313" y="1754188"/>
          <p14:tracePt t="59727" x="10874375" y="1779588"/>
          <p14:tracePt t="59728" x="10823575" y="1779588"/>
          <p14:tracePt t="59744" x="10741025" y="1804988"/>
          <p14:tracePt t="59759" x="10656888" y="1838325"/>
          <p14:tracePt t="59776" x="10598150" y="1863725"/>
          <p14:tracePt t="59777" x="10572750" y="1863725"/>
          <p14:tracePt t="59792" x="10547350" y="1879600"/>
          <p14:tracePt t="59809" x="10539413" y="1889125"/>
          <p14:tracePt t="59827" x="10529888" y="1897063"/>
          <p14:tracePt t="59828" x="10521950" y="1897063"/>
          <p14:tracePt t="59848" x="10521950" y="1905000"/>
          <p14:tracePt t="59899" x="10521950" y="1914525"/>
          <p14:tracePt t="59905" x="10514013" y="1922463"/>
          <p14:tracePt t="59919" x="10506075" y="1938338"/>
          <p14:tracePt t="59927" x="10496550" y="1947863"/>
          <p14:tracePt t="59944" x="10471150" y="1997075"/>
          <p14:tracePt t="59960" x="10455275" y="2032000"/>
          <p14:tracePt t="59976" x="10429875" y="2090738"/>
          <p14:tracePt t="59993" x="10412413" y="2106613"/>
          <p14:tracePt t="60010" x="10404475" y="2132013"/>
          <p14:tracePt t="60027" x="10379075" y="2149475"/>
          <p14:tracePt t="60027" x="10363200" y="2173288"/>
          <p14:tracePt t="60043" x="10294938" y="2233613"/>
          <p14:tracePt t="60060" x="10212388" y="2325688"/>
          <p14:tracePt t="60076" x="10118725" y="2468563"/>
          <p14:tracePt t="60077" x="10077450" y="2535238"/>
          <p14:tracePt t="60094" x="10001250" y="2644775"/>
          <p14:tracePt t="60110" x="9926638" y="2752725"/>
          <p14:tracePt t="60127" x="9875838" y="2846388"/>
          <p14:tracePt t="60127" x="9850438" y="2870200"/>
          <p14:tracePt t="60144" x="9834563" y="2895600"/>
          <p14:tracePt t="60808" x="9809163" y="2895600"/>
          <p14:tracePt t="60815" x="9791700" y="2879725"/>
          <p14:tracePt t="60826" x="9750425" y="2836863"/>
          <p14:tracePt t="60844" x="9658350" y="2686050"/>
          <p14:tracePt t="60859" x="9607550" y="2601913"/>
          <p14:tracePt t="60875" x="9582150" y="2560638"/>
          <p14:tracePt t="60893" x="9566275" y="2517775"/>
          <p14:tracePt t="60895" x="9556750" y="2509838"/>
          <p14:tracePt t="60909" x="9548813" y="2492375"/>
          <p14:tracePt t="60925" x="9548813" y="2451100"/>
          <p14:tracePt t="60944" x="9548813" y="2384425"/>
          <p14:tracePt t="60958" x="9548813" y="2316163"/>
          <p14:tracePt t="60975" x="9556750" y="2282825"/>
          <p14:tracePt t="61433" x="9683750" y="2316163"/>
          <p14:tracePt t="61440" x="9809163" y="2359025"/>
          <p14:tracePt t="61447" x="9977438" y="2366963"/>
          <p14:tracePt t="61458" x="10169525" y="2374900"/>
          <p14:tracePt t="61475" x="10488613" y="2366963"/>
          <p14:tracePt t="61475" x="10614025" y="2341563"/>
          <p14:tracePt t="61491" x="10731500" y="2292350"/>
          <p14:tracePt t="61509" x="10833100" y="2190750"/>
          <p14:tracePt t="61525" x="10882313" y="2032000"/>
          <p14:tracePt t="61525" x="10882313" y="1938338"/>
          <p14:tracePt t="61541" x="10841038" y="1687513"/>
          <p14:tracePt t="61558" x="10706100" y="1276350"/>
          <p14:tracePt t="61575" x="10555288" y="873125"/>
          <p14:tracePt t="61575" x="10488613" y="663575"/>
          <p14:tracePt t="61591" x="10363200" y="436563"/>
          <p14:tracePt t="61608" x="10279063" y="319088"/>
          <p14:tracePt t="61609" x="10253663" y="276225"/>
          <p14:tracePt t="61625" x="10212388" y="252413"/>
          <p14:tracePt t="61625" x="10169525" y="217488"/>
          <p14:tracePt t="61643" x="10077450" y="184150"/>
          <p14:tracePt t="61659" x="10001250" y="158750"/>
          <p14:tracePt t="61660" x="9952038" y="158750"/>
          <p14:tracePt t="61675" x="9926638" y="158750"/>
          <p14:tracePt t="61675" x="9883775" y="158750"/>
          <p14:tracePt t="61691" x="9801225" y="168275"/>
          <p14:tracePt t="61709" x="9699625" y="176213"/>
          <p14:tracePt t="61709" x="9658350" y="184150"/>
          <p14:tracePt t="61724" x="9548813" y="209550"/>
          <p14:tracePt t="61741" x="9464675" y="252413"/>
          <p14:tracePt t="61744" x="9413875" y="276225"/>
          <p14:tracePt t="61758" x="9347200" y="327025"/>
          <p14:tracePt t="61758" x="9296400" y="360363"/>
          <p14:tracePt t="61774" x="9204325" y="444500"/>
          <p14:tracePt t="61791" x="9137650" y="520700"/>
          <p14:tracePt t="61808" x="9078913" y="579438"/>
          <p14:tracePt t="61809" x="9061450" y="612775"/>
          <p14:tracePt t="61824" x="9002713" y="730250"/>
          <p14:tracePt t="61841" x="8969375" y="865188"/>
          <p14:tracePt t="61859" x="8961438" y="1066800"/>
          <p14:tracePt t="61874" x="8961438" y="1243013"/>
          <p14:tracePt t="61892" x="8969375" y="1401763"/>
          <p14:tracePt t="61908" x="9002713" y="1570038"/>
          <p14:tracePt t="61909" x="9028113" y="1636713"/>
          <p14:tracePt t="61924" x="9070975" y="1771650"/>
          <p14:tracePt t="61941" x="9120188" y="1871663"/>
          <p14:tracePt t="61958" x="9204325" y="1989138"/>
          <p14:tracePt t="61959" x="9247188" y="2065338"/>
          <p14:tracePt t="61974" x="9331325" y="2157413"/>
          <p14:tracePt t="61991" x="9405938" y="2257425"/>
          <p14:tracePt t="62008" x="9515475" y="2359025"/>
          <p14:tracePt t="62010" x="9574213" y="2409825"/>
          <p14:tracePt t="62024" x="9691688" y="2492375"/>
          <p14:tracePt t="62041" x="9766300" y="2551113"/>
          <p14:tracePt t="62059" x="9918700" y="2619375"/>
          <p14:tracePt t="62074" x="10018713" y="2644775"/>
          <p14:tracePt t="62091" x="10118725" y="2644775"/>
          <p14:tracePt t="62108" x="10253663" y="2644775"/>
          <p14:tracePt t="62108" x="10329863" y="2609850"/>
          <p14:tracePt t="62124" x="10514013" y="2517775"/>
          <p14:tracePt t="62141" x="10741025" y="2366963"/>
          <p14:tracePt t="62158" x="10941050" y="2182813"/>
          <p14:tracePt t="62158" x="11025188" y="2098675"/>
          <p14:tracePt t="62174" x="11226800" y="1830388"/>
          <p14:tracePt t="62191" x="11310938" y="1636713"/>
          <p14:tracePt t="62192" x="11344275" y="1536700"/>
          <p14:tracePt t="62207" x="11352213" y="1427163"/>
          <p14:tracePt t="62224" x="11303000" y="1125538"/>
          <p14:tracePt t="62241" x="11201400" y="1008063"/>
          <p14:tracePt t="62257" x="10941050" y="881063"/>
          <p14:tracePt t="62274" x="10488613" y="931863"/>
          <p14:tracePt t="62291" x="10169525" y="1100138"/>
          <p14:tracePt t="62292" x="10018713" y="1217613"/>
          <p14:tracePt t="62307" x="9732963" y="1511300"/>
          <p14:tracePt t="62324" x="9490075" y="1846263"/>
          <p14:tracePt t="62341" x="9313863" y="2114550"/>
          <p14:tracePt t="62342" x="9288463" y="2182813"/>
          <p14:tracePt t="62358" x="9255125" y="2241550"/>
        </p14:tracePtLst>
      </p14:laserTrace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C44E51-BA90-E7BD-B8FC-ABB82489CDFD}"/>
              </a:ext>
            </a:extLst>
          </p:cNvPr>
          <p:cNvSpPr>
            <a:spLocks noGrp="1"/>
          </p:cNvSpPr>
          <p:nvPr>
            <p:ph type="sldNum" sz="quarter" idx="4"/>
          </p:nvPr>
        </p:nvSpPr>
        <p:spPr/>
        <p:txBody>
          <a:bodyPr/>
          <a:lstStyle/>
          <a:p>
            <a:fld id="{820EACED-CA5D-B048-836B-BF30EF0E914A}" type="slidenum">
              <a:rPr lang="en-US" smtClean="0"/>
              <a:pPr/>
              <a:t>21</a:t>
            </a:fld>
            <a:endParaRPr lang="en-US" dirty="0"/>
          </a:p>
        </p:txBody>
      </p:sp>
      <p:pic>
        <p:nvPicPr>
          <p:cNvPr id="7" name="Picture 6">
            <a:extLst>
              <a:ext uri="{FF2B5EF4-FFF2-40B4-BE49-F238E27FC236}">
                <a16:creationId xmlns:a16="http://schemas.microsoft.com/office/drawing/2014/main" id="{1E4308DC-85BF-6D99-4986-624FF57ABD89}"/>
              </a:ext>
            </a:extLst>
          </p:cNvPr>
          <p:cNvPicPr>
            <a:picLocks noChangeAspect="1"/>
          </p:cNvPicPr>
          <p:nvPr/>
        </p:nvPicPr>
        <p:blipFill>
          <a:blip r:embed="rId5"/>
          <a:stretch>
            <a:fillRect/>
          </a:stretch>
        </p:blipFill>
        <p:spPr>
          <a:xfrm>
            <a:off x="3848522" y="2504660"/>
            <a:ext cx="4253948" cy="3190461"/>
          </a:xfrm>
          <a:prstGeom prst="rect">
            <a:avLst/>
          </a:prstGeom>
        </p:spPr>
      </p:pic>
      <p:pic>
        <p:nvPicPr>
          <p:cNvPr id="6" name="Picture 5">
            <a:extLst>
              <a:ext uri="{FF2B5EF4-FFF2-40B4-BE49-F238E27FC236}">
                <a16:creationId xmlns:a16="http://schemas.microsoft.com/office/drawing/2014/main" id="{121AC3E5-12F3-DD0A-D7AD-A43E036D5C7C}"/>
              </a:ext>
            </a:extLst>
          </p:cNvPr>
          <p:cNvPicPr>
            <a:picLocks noChangeAspect="1"/>
          </p:cNvPicPr>
          <p:nvPr/>
        </p:nvPicPr>
        <p:blipFill>
          <a:blip r:embed="rId6"/>
          <a:stretch>
            <a:fillRect/>
          </a:stretch>
        </p:blipFill>
        <p:spPr>
          <a:xfrm>
            <a:off x="7814089" y="3091070"/>
            <a:ext cx="4088893" cy="3066670"/>
          </a:xfrm>
          <a:prstGeom prst="rect">
            <a:avLst/>
          </a:prstGeom>
        </p:spPr>
      </p:pic>
      <p:pic>
        <p:nvPicPr>
          <p:cNvPr id="8" name="Picture 7">
            <a:extLst>
              <a:ext uri="{FF2B5EF4-FFF2-40B4-BE49-F238E27FC236}">
                <a16:creationId xmlns:a16="http://schemas.microsoft.com/office/drawing/2014/main" id="{84AFE435-1E49-DF33-43BA-C8429B98C265}"/>
              </a:ext>
            </a:extLst>
          </p:cNvPr>
          <p:cNvPicPr>
            <a:picLocks noChangeAspect="1"/>
          </p:cNvPicPr>
          <p:nvPr/>
        </p:nvPicPr>
        <p:blipFill>
          <a:blip r:embed="rId7"/>
          <a:stretch>
            <a:fillRect/>
          </a:stretch>
        </p:blipFill>
        <p:spPr>
          <a:xfrm>
            <a:off x="1088335" y="119270"/>
            <a:ext cx="4253948" cy="3190461"/>
          </a:xfrm>
          <a:prstGeom prst="rect">
            <a:avLst/>
          </a:prstGeom>
        </p:spPr>
      </p:pic>
      <p:pic>
        <p:nvPicPr>
          <p:cNvPr id="9" name="Picture 8">
            <a:extLst>
              <a:ext uri="{FF2B5EF4-FFF2-40B4-BE49-F238E27FC236}">
                <a16:creationId xmlns:a16="http://schemas.microsoft.com/office/drawing/2014/main" id="{FEDA3454-135E-EDAB-C584-2E798B2B0C61}"/>
              </a:ext>
            </a:extLst>
          </p:cNvPr>
          <p:cNvPicPr>
            <a:picLocks noChangeAspect="1"/>
          </p:cNvPicPr>
          <p:nvPr/>
        </p:nvPicPr>
        <p:blipFill>
          <a:blip r:embed="rId8"/>
          <a:stretch>
            <a:fillRect/>
          </a:stretch>
        </p:blipFill>
        <p:spPr>
          <a:xfrm>
            <a:off x="6238460" y="119270"/>
            <a:ext cx="5035826" cy="2832652"/>
          </a:xfrm>
          <a:prstGeom prst="rect">
            <a:avLst/>
          </a:prstGeom>
        </p:spPr>
      </p:pic>
      <p:pic>
        <p:nvPicPr>
          <p:cNvPr id="5" name="Picture 4">
            <a:extLst>
              <a:ext uri="{FF2B5EF4-FFF2-40B4-BE49-F238E27FC236}">
                <a16:creationId xmlns:a16="http://schemas.microsoft.com/office/drawing/2014/main" id="{1041F56F-9358-E448-D82D-B50BA2D879F0}"/>
              </a:ext>
            </a:extLst>
          </p:cNvPr>
          <p:cNvPicPr>
            <a:picLocks noChangeAspect="1"/>
          </p:cNvPicPr>
          <p:nvPr/>
        </p:nvPicPr>
        <p:blipFill>
          <a:blip r:embed="rId9"/>
          <a:stretch>
            <a:fillRect/>
          </a:stretch>
        </p:blipFill>
        <p:spPr>
          <a:xfrm>
            <a:off x="4085137" y="1110077"/>
            <a:ext cx="3657290" cy="4876386"/>
          </a:xfrm>
          <a:prstGeom prst="rect">
            <a:avLst/>
          </a:prstGeom>
        </p:spPr>
      </p:pic>
      <p:pic>
        <p:nvPicPr>
          <p:cNvPr id="3" name="Picture 2">
            <a:extLst>
              <a:ext uri="{FF2B5EF4-FFF2-40B4-BE49-F238E27FC236}">
                <a16:creationId xmlns:a16="http://schemas.microsoft.com/office/drawing/2014/main" id="{667000B1-D05C-AF0D-6DB8-181A53B55020}"/>
              </a:ext>
            </a:extLst>
          </p:cNvPr>
          <p:cNvPicPr>
            <a:picLocks noChangeAspect="1"/>
          </p:cNvPicPr>
          <p:nvPr/>
        </p:nvPicPr>
        <p:blipFill>
          <a:blip r:embed="rId10"/>
          <a:stretch>
            <a:fillRect/>
          </a:stretch>
        </p:blipFill>
        <p:spPr>
          <a:xfrm>
            <a:off x="541683" y="2753063"/>
            <a:ext cx="5125278" cy="3843959"/>
          </a:xfrm>
          <a:prstGeom prst="rect">
            <a:avLst/>
          </a:prstGeom>
        </p:spPr>
      </p:pic>
      <p:pic>
        <p:nvPicPr>
          <p:cNvPr id="18" name="Audio 17">
            <a:hlinkClick r:id="" action="ppaction://media"/>
            <a:extLst>
              <a:ext uri="{FF2B5EF4-FFF2-40B4-BE49-F238E27FC236}">
                <a16:creationId xmlns:a16="http://schemas.microsoft.com/office/drawing/2014/main" id="{C38F229F-E93E-1C66-6090-F9FB5EF59DE5}"/>
              </a:ext>
            </a:extLst>
          </p:cNvPr>
          <p:cNvPicPr>
            <a:picLocks noChangeAspect="1"/>
          </p:cNvPicPr>
          <p:nvPr>
            <a:audioFile r:link="rId3"/>
            <p:extLst>
              <p:ext uri="{DAA4B4D4-6D71-4841-9C94-3DE7FCFB9230}">
                <p14:media xmlns:p14="http://schemas.microsoft.com/office/powerpoint/2010/main" r:embed="rId2"/>
              </p:ext>
            </p:extLst>
          </p:nvPr>
        </p:nvPicPr>
        <p:blipFill>
          <a:blip r:embed="rId11"/>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3072982944"/>
      </p:ext>
    </p:extLst>
  </p:cSld>
  <p:clrMapOvr>
    <a:masterClrMapping/>
  </p:clrMapOvr>
  <mc:AlternateContent xmlns:mc="http://schemas.openxmlformats.org/markup-compatibility/2006">
    <mc:Choice xmlns:p14="http://schemas.microsoft.com/office/powerpoint/2010/main" Requires="p14">
      <p:transition spd="med" p14:dur="700" advTm="38164">
        <p:fade/>
      </p:transition>
    </mc:Choice>
    <mc:Fallback>
      <p:transition spd="med" advTm="3816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18"/>
                </p:tgtEl>
              </p:cMediaNode>
            </p:audio>
          </p:childTnLst>
        </p:cTn>
      </p:par>
    </p:tnLst>
  </p:timing>
  <p:extLst>
    <p:ext uri="{3A86A75C-4F4B-4683-9AE1-C65F6400EC91}">
      <p14:laserTraceLst xmlns:p14="http://schemas.microsoft.com/office/powerpoint/2010/main">
        <p14:tracePtLst>
          <p14:tracePt t="10772" x="9112250" y="2282825"/>
          <p14:tracePt t="10777" x="8885238" y="2374900"/>
          <p14:tracePt t="10789" x="8575675" y="2492375"/>
          <p14:tracePt t="10806" x="7677150" y="2786063"/>
          <p14:tracePt t="10822" x="7089775" y="2954338"/>
          <p14:tracePt t="10841" x="6384925" y="3140075"/>
          <p14:tracePt t="10857" x="6116638" y="3206750"/>
          <p14:tracePt t="10872" x="5973763" y="3240088"/>
          <p14:tracePt t="10891" x="5840413" y="3290888"/>
          <p14:tracePt t="10907" x="5781675" y="3306763"/>
          <p14:tracePt t="10922" x="5722938" y="3324225"/>
          <p14:tracePt t="10940" x="5664200" y="3332163"/>
          <p14:tracePt t="10956" x="5646738" y="3332163"/>
          <p14:tracePt t="11169" x="5656263" y="3475038"/>
          <p14:tracePt t="11175" x="5680075" y="3635375"/>
          <p14:tracePt t="11189" x="5715000" y="3794125"/>
          <p14:tracePt t="11189" x="5756275" y="3970338"/>
          <p14:tracePt t="11206" x="5840413" y="4238625"/>
          <p14:tracePt t="11222" x="5915025" y="4432300"/>
          <p14:tracePt t="11240" x="6024563" y="4684713"/>
          <p14:tracePt t="11256" x="6091238" y="4818063"/>
          <p14:tracePt t="11272" x="6167438" y="4935538"/>
          <p14:tracePt t="11290" x="6259513" y="5086350"/>
          <p14:tracePt t="11305" x="6300788" y="5195888"/>
          <p14:tracePt t="11322" x="6310313" y="5237163"/>
          <p14:tracePt t="11338" x="6318250" y="5272088"/>
          <p14:tracePt t="11339" x="6318250" y="5280025"/>
          <p14:tracePt t="11356" x="6318250" y="5305425"/>
          <p14:tracePt t="11372" x="6318250" y="5313363"/>
          <p14:tracePt t="11389" x="6310313" y="5338763"/>
          <p14:tracePt t="11389" x="6276975" y="5356225"/>
          <p14:tracePt t="11405" x="6200775" y="5397500"/>
          <p14:tracePt t="11423" x="6134100" y="5414963"/>
          <p14:tracePt t="11423" x="6091238" y="5414963"/>
          <p14:tracePt t="11439" x="6057900" y="5414963"/>
          <p14:tracePt t="11440" x="6008688" y="5414963"/>
          <p14:tracePt t="11455" x="5832475" y="5305425"/>
          <p14:tracePt t="11473" x="5437188" y="4978400"/>
          <p14:tracePt t="11473" x="5219700" y="4718050"/>
          <p14:tracePt t="11488" x="4724400" y="4071938"/>
          <p14:tracePt t="11505" x="4387850" y="3517900"/>
          <p14:tracePt t="11522" x="4137025" y="3148013"/>
          <p14:tracePt t="11523" x="4070350" y="3013075"/>
          <p14:tracePt t="11538" x="4011613" y="2938463"/>
          <p14:tracePt t="11539" x="3976688" y="2862263"/>
          <p14:tracePt t="11556" x="3902075" y="2744788"/>
          <p14:tracePt t="11572" x="3859213" y="2635250"/>
          <p14:tracePt t="11572" x="3851275" y="2568575"/>
          <p14:tracePt t="11588" x="3843338" y="2417763"/>
          <p14:tracePt t="11606" x="3859213" y="2233613"/>
          <p14:tracePt t="11621" x="3917950" y="2065338"/>
          <p14:tracePt t="11638" x="4002088" y="1905000"/>
          <p14:tracePt t="11656" x="4035425" y="1863725"/>
          <p14:tracePt t="11672" x="4060825" y="1838325"/>
          <p14:tracePt t="11672" x="4078288" y="1820863"/>
          <p14:tracePt t="11688" x="4119563" y="1787525"/>
          <p14:tracePt t="11704" x="4203700" y="1728788"/>
          <p14:tracePt t="11722" x="4471988" y="1611313"/>
          <p14:tracePt t="11738" x="4791075" y="1527175"/>
          <p14:tracePt t="11755" x="5151438" y="1501775"/>
          <p14:tracePt t="11772" x="5764213" y="1527175"/>
          <p14:tracePt t="11788" x="6267450" y="1628775"/>
          <p14:tracePt t="11805" x="6829425" y="1797050"/>
          <p14:tracePt t="11821" x="7426325" y="1997075"/>
          <p14:tracePt t="11821" x="7804150" y="2090738"/>
          <p14:tracePt t="11838" x="8323263" y="2308225"/>
          <p14:tracePt t="11855" x="8667750" y="2443163"/>
          <p14:tracePt t="11871" x="8851900" y="2535238"/>
          <p14:tracePt t="11872" x="8902700" y="2568575"/>
          <p14:tracePt t="11888" x="8953500" y="2593975"/>
          <p14:tracePt t="11905" x="8978900" y="2619375"/>
          <p14:tracePt t="11921" x="8986838" y="2627313"/>
          <p14:tracePt t="11938" x="8986838" y="2635250"/>
          <p14:tracePt t="13975" x="8953500" y="2644775"/>
          <p14:tracePt t="13981" x="8920163" y="2652713"/>
          <p14:tracePt t="13987" x="8910638" y="2652713"/>
          <p14:tracePt t="14003" x="8885238" y="2652713"/>
          <p14:tracePt t="14003" x="8877300" y="2652713"/>
          <p14:tracePt t="14019" x="8826500" y="2568575"/>
          <p14:tracePt t="14037" x="8785225" y="2392363"/>
          <p14:tracePt t="14037" x="8785225" y="2292350"/>
          <p14:tracePt t="14052" x="8785225" y="2173288"/>
          <p14:tracePt t="14069" x="8802688" y="1644650"/>
          <p14:tracePt t="14087" x="8894763" y="1266825"/>
          <p14:tracePt t="14087" x="8936038" y="1090613"/>
          <p14:tracePt t="14103" x="9012238" y="906463"/>
          <p14:tracePt t="14103" x="9078913" y="763588"/>
          <p14:tracePt t="14122" x="9170988" y="528638"/>
          <p14:tracePt t="14122" x="9188450" y="477838"/>
          <p14:tracePt t="14137" x="9221788" y="428625"/>
          <p14:tracePt t="14152" x="9229725" y="419100"/>
          <p14:tracePt t="14171" x="9229725" y="411163"/>
          <p14:tracePt t="14209" x="9204325" y="411163"/>
          <p14:tracePt t="14215" x="9155113" y="419100"/>
          <p14:tracePt t="14222" x="9078913" y="454025"/>
          <p14:tracePt t="14236" x="8902700" y="546100"/>
          <p14:tracePt t="14252" x="8634413" y="704850"/>
          <p14:tracePt t="14272" x="8432800" y="839788"/>
          <p14:tracePt t="14273" x="8315325" y="931863"/>
          <p14:tracePt t="14286" x="8215313" y="1023938"/>
          <p14:tracePt t="14286" x="8080375" y="1141413"/>
          <p14:tracePt t="14302" x="7853363" y="1368425"/>
          <p14:tracePt t="14321" x="7677150" y="1585913"/>
          <p14:tracePt t="14322" x="7635875" y="1654175"/>
          <p14:tracePt t="14336" x="7602538" y="1679575"/>
          <p14:tracePt t="14336" x="7585075" y="1695450"/>
          <p14:tracePt t="14352" x="7577138" y="1712913"/>
          <p14:tracePt t="14570" x="7459663" y="1804988"/>
          <p14:tracePt t="14578" x="7334250" y="1930400"/>
          <p14:tracePt t="14586" x="7165975" y="2090738"/>
          <p14:tracePt t="14602" x="6880225" y="2374900"/>
          <p14:tracePt t="14620" x="6519863" y="2703513"/>
          <p14:tracePt t="14636" x="6343650" y="2887663"/>
          <p14:tracePt t="14652" x="6175375" y="3071813"/>
          <p14:tracePt t="14670" x="6075363" y="3214688"/>
          <p14:tracePt t="14672" x="6016625" y="3290888"/>
          <p14:tracePt t="14685" x="5957888" y="3408363"/>
          <p14:tracePt t="14702" x="5915025" y="3492500"/>
          <p14:tracePt t="14720" x="5873750" y="3609975"/>
          <p14:tracePt t="14721" x="5856288" y="3668713"/>
          <p14:tracePt t="14735" x="5840413" y="3776663"/>
          <p14:tracePt t="14752" x="5807075" y="3860800"/>
          <p14:tracePt t="14769" x="5773738" y="3978275"/>
          <p14:tracePt t="14769" x="5764213" y="4054475"/>
          <p14:tracePt t="14785" x="5722938" y="4179888"/>
          <p14:tracePt t="14802" x="5697538" y="4264025"/>
          <p14:tracePt t="14819" x="5672138" y="4381500"/>
          <p14:tracePt t="14819" x="5656263" y="4414838"/>
          <p14:tracePt t="14836" x="5646738" y="4483100"/>
          <p14:tracePt t="14853" x="5630863" y="4532313"/>
          <p14:tracePt t="14869" x="5621338" y="4575175"/>
          <p14:tracePt t="14869" x="5605463" y="4591050"/>
          <p14:tracePt t="14886" x="5597525" y="4633913"/>
          <p14:tracePt t="14902" x="5588000" y="4675188"/>
          <p14:tracePt t="14920" x="5580063" y="4718050"/>
          <p14:tracePt t="14920" x="5580063" y="4725988"/>
          <p14:tracePt t="14935" x="5572125" y="4751388"/>
          <p14:tracePt t="14952" x="5572125" y="4767263"/>
          <p14:tracePt t="14968" x="5572125" y="4776788"/>
          <p14:tracePt t="14985" x="5572125" y="4784725"/>
          <p14:tracePt t="15068" x="5562600" y="4784725"/>
          <p14:tracePt t="15097" x="5554663" y="4784725"/>
          <p14:tracePt t="15103" x="5546725" y="4743450"/>
          <p14:tracePt t="15111" x="5529263" y="4684713"/>
          <p14:tracePt t="15119" x="5495925" y="4600575"/>
          <p14:tracePt t="15135" x="5462588" y="4406900"/>
          <p14:tracePt t="15152" x="5403850" y="4138613"/>
          <p14:tracePt t="15168" x="5345113" y="3811588"/>
          <p14:tracePt t="15185" x="5294313" y="3684588"/>
          <p14:tracePt t="15202" x="5260975" y="3592513"/>
          <p14:tracePt t="15202" x="5253038" y="3567113"/>
          <p14:tracePt t="15218" x="5235575" y="3508375"/>
          <p14:tracePt t="15236" x="5210175" y="3467100"/>
          <p14:tracePt t="15251" x="5202238" y="3433763"/>
          <p14:tracePt t="15268" x="5186363" y="3349625"/>
          <p14:tracePt t="15286" x="5176838" y="3265488"/>
          <p14:tracePt t="15287" x="5168900" y="3222625"/>
          <p14:tracePt t="15301" x="5151438" y="3163888"/>
          <p14:tracePt t="15318" x="5143500" y="3105150"/>
          <p14:tracePt t="15335" x="5143500" y="3097213"/>
          <p14:tracePt t="15352" x="5143500" y="3081338"/>
          <p14:tracePt t="15355" x="5143500" y="3071813"/>
          <p14:tracePt t="15368" x="5143500" y="2971800"/>
          <p14:tracePt t="15384" x="5176838" y="2644775"/>
          <p14:tracePt t="15401" x="5227638" y="2274888"/>
          <p14:tracePt t="15402" x="5286375" y="2006600"/>
          <p14:tracePt t="15418" x="5429250" y="1577975"/>
          <p14:tracePt t="15435" x="5503863" y="1335088"/>
          <p14:tracePt t="15451" x="5562600" y="1192213"/>
          <p14:tracePt t="15452" x="5580063" y="1158875"/>
          <p14:tracePt t="15468" x="5588000" y="1125538"/>
          <p14:tracePt t="15485" x="5588000" y="1108075"/>
          <p14:tracePt t="15501" x="5597525" y="1090613"/>
          <p14:tracePt t="15502" x="5605463" y="1082675"/>
          <p14:tracePt t="15518" x="5672138" y="1008063"/>
          <p14:tracePt t="15535" x="5748338" y="949325"/>
          <p14:tracePt t="15551" x="5781675" y="931863"/>
          <p14:tracePt t="15552" x="5797550" y="931863"/>
          <p14:tracePt t="15568" x="5832475" y="923925"/>
          <p14:tracePt t="15585" x="5856288" y="923925"/>
          <p14:tracePt t="15586" x="5865813" y="923925"/>
          <p14:tracePt t="15601" x="5873750" y="923925"/>
          <p14:tracePt t="15602" x="5881688" y="923925"/>
          <p14:tracePt t="15618" x="5915025" y="939800"/>
          <p14:tracePt t="15636" x="5957888" y="990600"/>
          <p14:tracePt t="15651" x="5965825" y="1008063"/>
          <p14:tracePt t="15668" x="5991225" y="1100138"/>
          <p14:tracePt t="15686" x="5999163" y="1276350"/>
          <p14:tracePt t="15701" x="5983288" y="1376363"/>
          <p14:tracePt t="15701" x="5983288" y="1452563"/>
          <p14:tracePt t="15718" x="5940425" y="1720850"/>
          <p14:tracePt t="15735" x="5907088" y="1997075"/>
          <p14:tracePt t="15735" x="5899150" y="2182813"/>
          <p14:tracePt t="15750" x="5881688" y="2400300"/>
          <p14:tracePt t="15768" x="5881688" y="2635250"/>
          <p14:tracePt t="15784" x="5873750" y="2854325"/>
          <p14:tracePt t="15785" x="5873750" y="2963863"/>
          <p14:tracePt t="15800" x="5873750" y="3173413"/>
          <p14:tracePt t="15817" x="5873750" y="3365500"/>
          <p14:tracePt t="15835" x="5881688" y="3551238"/>
          <p14:tracePt t="15836" x="5891213" y="3643313"/>
          <p14:tracePt t="15851" x="5899150" y="3786188"/>
          <p14:tracePt t="15868" x="5907088" y="3929063"/>
          <p14:tracePt t="15885" x="5932488" y="4079875"/>
          <p14:tracePt t="15885" x="5940425" y="4146550"/>
          <p14:tracePt t="15901" x="5940425" y="4289425"/>
          <p14:tracePt t="15918" x="5940425" y="4414838"/>
          <p14:tracePt t="15935" x="5932488" y="4565650"/>
          <p14:tracePt t="15952" x="5924550" y="4624388"/>
          <p14:tracePt t="15967" x="5924550" y="4667250"/>
          <p14:tracePt t="15984" x="5915025" y="4708525"/>
          <p14:tracePt t="15985" x="5915025" y="4725988"/>
          <p14:tracePt t="16001" x="5915025" y="4767263"/>
          <p14:tracePt t="16017" x="5915025" y="4818063"/>
          <p14:tracePt t="16035" x="5915025" y="4851400"/>
          <p14:tracePt t="16036" x="5915025" y="4868863"/>
          <p14:tracePt t="16050" x="5915025" y="4894263"/>
          <p14:tracePt t="24880" x="5924550" y="4902200"/>
          <p14:tracePt t="24884" x="5932488" y="4902200"/>
          <p14:tracePt t="24895" x="5940425" y="4910138"/>
          <p14:tracePt t="24910" x="5965825" y="4910138"/>
          <p14:tracePt t="24926" x="5991225" y="4910138"/>
          <p14:tracePt t="24927" x="6016625" y="4910138"/>
          <p14:tracePt t="24942" x="6024563" y="4910138"/>
          <p14:tracePt t="24961" x="6100763" y="4902200"/>
          <p14:tracePt t="24976" x="6134100" y="4894263"/>
          <p14:tracePt t="24993" x="6167438" y="4884738"/>
          <p14:tracePt t="25010" x="6175375" y="4884738"/>
          <p14:tracePt t="25063" x="6175375" y="4876800"/>
          <p14:tracePt t="25077" x="6175375" y="4868863"/>
          <p14:tracePt t="25091" x="6167438" y="4851400"/>
          <p14:tracePt t="25098" x="6142038" y="4843463"/>
          <p14:tracePt t="25108" x="6100763" y="4826000"/>
          <p14:tracePt t="25126" x="5924550" y="4776788"/>
          <p14:tracePt t="25142" x="5840413" y="4751388"/>
          <p14:tracePt t="25161" x="5789613" y="4751388"/>
          <p14:tracePt t="25163" x="5764213" y="4743450"/>
          <p14:tracePt t="25177" x="5722938" y="4733925"/>
          <p14:tracePt t="25194" x="5689600" y="4718050"/>
          <p14:tracePt t="25211" x="5646738" y="4708525"/>
          <p14:tracePt t="25211" x="5638800" y="4708525"/>
          <p14:tracePt t="25226" x="5613400" y="4708525"/>
          <p14:tracePt t="25703" x="5656263" y="4649788"/>
          <p14:tracePt t="25709" x="5715000" y="4591050"/>
          <p14:tracePt t="25725" x="5924550" y="4424363"/>
          <p14:tracePt t="25742" x="6124575" y="4264025"/>
          <p14:tracePt t="25759" x="6292850" y="4138613"/>
          <p14:tracePt t="25759" x="6359525" y="4087813"/>
          <p14:tracePt t="25775" x="6477000" y="4029075"/>
          <p14:tracePt t="25792" x="6553200" y="3995738"/>
          <p14:tracePt t="25809" x="6604000" y="3970338"/>
          <p14:tracePt t="25809" x="6611938" y="3962400"/>
          <p14:tracePt t="25825" x="6629400" y="3952875"/>
          <p14:tracePt t="25844" x="6637338" y="3952875"/>
          <p14:tracePt t="26065" x="6829425" y="4113213"/>
          <p14:tracePt t="26072" x="7040563" y="4322763"/>
          <p14:tracePt t="26078" x="7426325" y="4608513"/>
          <p14:tracePt t="26091" x="7627938" y="4759325"/>
          <p14:tracePt t="26092" x="8047038" y="5053013"/>
          <p14:tracePt t="26108" x="8767763" y="5507038"/>
          <p14:tracePt t="26124" x="9431338" y="5859463"/>
          <p14:tracePt t="26142" x="10059988" y="6145213"/>
          <p14:tracePt t="26158" x="10245725" y="6219825"/>
          <p14:tracePt t="26175" x="10329863" y="6245225"/>
          <p14:tracePt t="26191" x="10337800" y="6245225"/>
          <p14:tracePt t="26356" x="10421938" y="6245225"/>
          <p14:tracePt t="26363" x="10572750" y="6237288"/>
          <p14:tracePt t="26376" x="10656888" y="6227763"/>
          <p14:tracePt t="26377" x="10731500" y="6211888"/>
          <p14:tracePt t="26391" x="10799763" y="6203950"/>
          <p14:tracePt t="26408" x="10899775" y="6169025"/>
          <p14:tracePt t="26426" x="10925175" y="6145213"/>
          <p14:tracePt t="26442" x="10950575" y="5951538"/>
          <p14:tracePt t="26458" x="10933113" y="5507038"/>
          <p14:tracePt t="26475" x="10874375" y="5137150"/>
          <p14:tracePt t="26476" x="10848975" y="4994275"/>
          <p14:tracePt t="26490" x="10790238" y="4851400"/>
          <p14:tracePt t="26508" x="10756900" y="4792663"/>
          <p14:tracePt t="26525" x="10731500" y="4767263"/>
          <p14:tracePt t="26542" x="10706100" y="4733925"/>
          <p14:tracePt t="26558" x="10664825" y="4725988"/>
          <p14:tracePt t="26574" x="10580688" y="4718050"/>
          <p14:tracePt t="26575" x="10514013" y="4718050"/>
          <p14:tracePt t="26591" x="10421938" y="4718050"/>
          <p14:tracePt t="26607" x="10363200" y="4733925"/>
          <p14:tracePt t="26625" x="10337800" y="4743450"/>
          <p14:tracePt t="26625" x="10329863" y="4751388"/>
          <p14:tracePt t="26641" x="10320338" y="4751388"/>
          <p14:tracePt t="26658" x="10312400" y="4767263"/>
          <p14:tracePt t="26675" x="10312400" y="4826000"/>
          <p14:tracePt t="26676" x="10312400" y="4902200"/>
          <p14:tracePt t="26691" x="10320338" y="5027613"/>
          <p14:tracePt t="26708" x="10353675" y="5111750"/>
          <p14:tracePt t="26725" x="10404475" y="5229225"/>
          <p14:tracePt t="26741" x="10421938" y="5262563"/>
          <p14:tracePt t="26758" x="10455275" y="5280025"/>
          <p14:tracePt t="26775" x="10480675" y="5280025"/>
          <p14:tracePt t="26775" x="10506075" y="5254625"/>
          <p14:tracePt t="26791" x="10580688" y="5129213"/>
          <p14:tracePt t="26807" x="10623550" y="4943475"/>
          <p14:tracePt t="26825" x="10639425" y="4776788"/>
          <p14:tracePt t="26841" x="10639425" y="4733925"/>
          <p14:tracePt t="26858" x="10614025" y="4708525"/>
          <p14:tracePt t="26875" x="10580688" y="4684713"/>
          <p14:tracePt t="26876" x="10572750" y="4675188"/>
          <p14:tracePt t="26891" x="10529888" y="4667250"/>
          <p14:tracePt t="26908" x="10506075" y="4667250"/>
          <p14:tracePt t="26924" x="10480675" y="4675188"/>
          <p14:tracePt t="26925" x="10471150" y="4684713"/>
          <p14:tracePt t="26940" x="10463213" y="4718050"/>
          <p14:tracePt t="26958" x="10447338" y="4851400"/>
          <p14:tracePt t="26958" x="10437813" y="4943475"/>
          <p14:tracePt t="26974" x="10437813" y="5162550"/>
          <p14:tracePt t="26991" x="10437813" y="5338763"/>
          <p14:tracePt t="27008" x="10455275" y="5448300"/>
          <p14:tracePt t="27009" x="10455275" y="5473700"/>
          <p14:tracePt t="27024" x="10463213" y="5507038"/>
          <p14:tracePt t="27025" x="10471150" y="5522913"/>
          <p14:tracePt t="27041" x="10471150" y="5532438"/>
          <p14:tracePt t="27057" x="10471150" y="5540375"/>
          <p14:tracePt t="27074" x="10480675" y="5522913"/>
          <p14:tracePt t="27091" x="10514013" y="5338763"/>
          <p14:tracePt t="27107" x="10514013" y="5002213"/>
          <p14:tracePt t="27108" x="10514013" y="4910138"/>
          <p14:tracePt t="27124" x="10488613" y="4708525"/>
          <p14:tracePt t="27141" x="10480675" y="4600575"/>
          <p14:tracePt t="27157" x="10480675" y="4565650"/>
          <p14:tracePt t="27401" x="10396538" y="4575175"/>
          <p14:tracePt t="27406" x="10228263" y="4616450"/>
          <p14:tracePt t="27414" x="10094913" y="4659313"/>
          <p14:tracePt t="27441" x="9683750" y="4818063"/>
          <p14:tracePt t="27457" x="9523413" y="4894263"/>
          <p14:tracePt t="27457" x="9448800" y="4919663"/>
          <p14:tracePt t="27473" x="9347200" y="4960938"/>
          <p14:tracePt t="27490" x="9280525" y="4986338"/>
          <p14:tracePt t="27491" x="9263063" y="4986338"/>
          <p14:tracePt t="27506" x="9237663" y="4986338"/>
          <p14:tracePt t="27523" x="9229725" y="4986338"/>
          <p14:tracePt t="27541" x="9221788" y="4986338"/>
          <p14:tracePt t="27541" x="9221788" y="4978400"/>
          <p14:tracePt t="27556" x="9221788" y="4968875"/>
          <p14:tracePt t="27573" x="9213850" y="4943475"/>
          <p14:tracePt t="27590" x="9213850" y="4935538"/>
          <p14:tracePt t="27591" x="9204325" y="4935538"/>
          <p14:tracePt t="27607" x="9196388" y="4927600"/>
          <p14:tracePt t="27624" x="9188450" y="4919663"/>
          <p14:tracePt t="27641" x="9145588" y="4919663"/>
          <p14:tracePt t="27657" x="9104313" y="4919663"/>
          <p14:tracePt t="27675" x="9078913" y="4919663"/>
          <p14:tracePt t="27691" x="9037638" y="4935538"/>
          <p14:tracePt t="27706" x="9012238" y="4953000"/>
          <p14:tracePt t="27724" x="8994775" y="4960938"/>
          <p14:tracePt t="27741" x="8953500" y="4978400"/>
          <p14:tracePt t="27756" x="8936038" y="4986338"/>
          <p14:tracePt t="27774" x="8910638" y="4994275"/>
          <p14:tracePt t="27790" x="8902700" y="5002213"/>
          <p14:tracePt t="27806" x="8894763" y="5011738"/>
          <p14:tracePt t="27823" x="8877300" y="5053013"/>
          <p14:tracePt t="27841" x="8861425" y="5154613"/>
          <p14:tracePt t="27856" x="8861425" y="5195888"/>
          <p14:tracePt t="27873" x="8861425" y="5229225"/>
          <p14:tracePt t="27890" x="8861425" y="5237163"/>
          <p14:tracePt t="27891" x="8861425" y="5246688"/>
          <p14:tracePt t="27906" x="8869363" y="5262563"/>
          <p14:tracePt t="27924" x="8894763" y="5272088"/>
          <p14:tracePt t="27940" x="8936038" y="5272088"/>
          <p14:tracePt t="27941" x="8961438" y="5254625"/>
          <p14:tracePt t="27956" x="8994775" y="5221288"/>
          <p14:tracePt t="27974" x="9028113" y="5170488"/>
          <p14:tracePt t="27975" x="9028113" y="5154613"/>
          <p14:tracePt t="27990" x="9037638" y="5145088"/>
          <p14:tracePt t="27990" x="9037638" y="5137150"/>
          <p14:tracePt t="28006" x="9037638" y="5119688"/>
          <p14:tracePt t="28023" x="9037638" y="5111750"/>
          <p14:tracePt t="28041" x="9037638" y="5070475"/>
          <p14:tracePt t="28057" x="9037638" y="5045075"/>
          <p14:tracePt t="28074" x="9028113" y="5027613"/>
          <p14:tracePt t="28074" x="9012238" y="5019675"/>
          <p14:tracePt t="28090" x="9002713" y="5011738"/>
          <p14:tracePt t="28107" x="8986838" y="5011738"/>
          <p14:tracePt t="28123" x="8978900" y="5011738"/>
          <p14:tracePt t="28141" x="8969375" y="5011738"/>
          <p14:tracePt t="28157" x="8961438" y="5011738"/>
          <p14:tracePt t="28173" x="8961438" y="5019675"/>
          <p14:tracePt t="28191" x="8961438" y="5027613"/>
          <p14:tracePt t="28207" x="8961438" y="5037138"/>
          <p14:tracePt t="28226" x="8969375" y="5078413"/>
          <p14:tracePt t="28240" x="8978900" y="5111750"/>
          <p14:tracePt t="28256" x="9002713" y="5154613"/>
          <p14:tracePt t="28273" x="9020175" y="5178425"/>
          <p14:tracePt t="28274" x="9028113" y="5187950"/>
          <p14:tracePt t="28289" x="9053513" y="5213350"/>
          <p14:tracePt t="28307" x="9061450" y="5221288"/>
          <p14:tracePt t="28323" x="9086850" y="5221288"/>
          <p14:tracePt t="28339" x="9104313" y="5213350"/>
          <p14:tracePt t="28356" x="9129713" y="5162550"/>
          <p14:tracePt t="28373" x="9145588" y="5119688"/>
          <p14:tracePt t="28373" x="9155113" y="5111750"/>
          <p14:tracePt t="28389" x="9155113" y="5095875"/>
          <p14:tracePt t="28406" x="9155113" y="5086350"/>
          <p14:tracePt t="28407" x="9155113" y="5078413"/>
          <p14:tracePt t="28423" x="9155113" y="5070475"/>
          <p14:tracePt t="28423" x="9155113" y="5060950"/>
          <p14:tracePt t="28440" x="9145588" y="5045075"/>
          <p14:tracePt t="28457" x="9129713" y="5037138"/>
          <p14:tracePt t="28473" x="9120188" y="5027613"/>
          <p14:tracePt t="28473" x="9112250" y="5019675"/>
          <p14:tracePt t="28491" x="9078913" y="5019675"/>
          <p14:tracePt t="28507" x="9045575" y="5019675"/>
          <p14:tracePt t="28522" x="9037638" y="5019675"/>
          <p14:tracePt t="28541" x="9028113" y="5027613"/>
          <p14:tracePt t="28808" x="9020175" y="5027613"/>
          <p14:tracePt t="28813" x="9012238" y="5037138"/>
          <p14:tracePt t="28822" x="9002713" y="5037138"/>
          <p14:tracePt t="28841" x="8978900" y="5053013"/>
          <p14:tracePt t="28856" x="8961438" y="5060950"/>
          <p14:tracePt t="28872" x="8953500" y="5070475"/>
          <p14:tracePt t="28891" x="8936038" y="5078413"/>
          <p14:tracePt t="28906" x="8928100" y="5078413"/>
          <p14:tracePt t="28922" x="8920163" y="5078413"/>
          <p14:tracePt t="28941" x="8920163" y="5086350"/>
          <p14:tracePt t="28963" x="8920163" y="5095875"/>
          <p14:tracePt t="28977" x="8910638" y="5103813"/>
          <p14:tracePt t="28990" x="8910638" y="5111750"/>
          <p14:tracePt t="29005" x="8910638" y="5119688"/>
          <p14:tracePt t="29022" x="8902700" y="5129213"/>
          <p14:tracePt t="29041" x="8902700" y="5137150"/>
          <p14:tracePt t="29077" x="8894763" y="5137150"/>
          <p14:tracePt t="29083" x="8894763" y="5154613"/>
          <p14:tracePt t="29090" x="8885238" y="5162550"/>
          <p14:tracePt t="29105" x="8877300" y="5178425"/>
          <p14:tracePt t="29122" x="8869363" y="5203825"/>
          <p14:tracePt t="29139" x="8869363" y="5213350"/>
          <p14:tracePt t="29139" x="8869363" y="5221288"/>
          <p14:tracePt t="29156" x="8869363" y="5229225"/>
          <p14:tracePt t="29199" x="8869363" y="5237163"/>
          <p14:tracePt t="29290" x="8861425" y="5237163"/>
          <p14:tracePt t="29403" x="8851900" y="5237163"/>
          <p14:tracePt t="29433" x="8843963" y="5237163"/>
          <p14:tracePt t="29540" x="8836025" y="5237163"/>
          <p14:tracePt t="29567" x="8836025" y="5229225"/>
          <p14:tracePt t="29580" x="8826500" y="5229225"/>
          <p14:tracePt t="29587" x="8826500" y="5221288"/>
          <p14:tracePt t="29595" x="8826500" y="5213350"/>
          <p14:tracePt t="29605" x="8818563" y="5195888"/>
          <p14:tracePt t="29622" x="8810625" y="5178425"/>
          <p14:tracePt t="29638" x="8802688" y="5170488"/>
          <p14:tracePt t="29659" x="8802688" y="5162550"/>
          <p14:tracePt t="29730" x="8802688" y="5154613"/>
          <p14:tracePt t="29765" x="8802688" y="5145088"/>
          <p14:tracePt t="29787" x="8802688" y="5137150"/>
          <p14:tracePt t="29794" x="8802688" y="5119688"/>
          <p14:tracePt t="29805" x="8802688" y="5111750"/>
          <p14:tracePt t="29822" x="8802688" y="5095875"/>
          <p14:tracePt t="29838" x="8802688" y="5086350"/>
          <p14:tracePt t="29886" x="8802688" y="5078413"/>
          <p14:tracePt t="29900" x="8802688" y="5070475"/>
          <p14:tracePt t="29907" x="8802688" y="5060950"/>
          <p14:tracePt t="29922" x="8802688" y="5053013"/>
          <p14:tracePt t="29943" x="8802688" y="5045075"/>
          <p14:tracePt t="29994" x="8802688" y="5037138"/>
          <p14:tracePt t="30007" x="8802688" y="5027613"/>
          <p14:tracePt t="30015" x="8810625" y="5019675"/>
          <p14:tracePt t="30029" x="8810625" y="5011738"/>
          <p14:tracePt t="30063" x="8818563" y="5011738"/>
          <p14:tracePt t="30085" x="8826500" y="5011738"/>
          <p14:tracePt t="30093" x="8826500" y="5002213"/>
          <p14:tracePt t="30105" x="8836025" y="4994275"/>
          <p14:tracePt t="30106" x="8843963" y="4994275"/>
          <p14:tracePt t="30121" x="8851900" y="4994275"/>
          <p14:tracePt t="30122" x="8861425" y="4986338"/>
          <p14:tracePt t="30138" x="8869363" y="4986338"/>
          <p14:tracePt t="30155" x="8877300" y="4986338"/>
          <p14:tracePt t="30171" x="8885238" y="4986338"/>
          <p14:tracePt t="30188" x="8894763" y="4986338"/>
          <p14:tracePt t="30293" x="8902700" y="4986338"/>
          <p14:tracePt t="30363" x="8910638" y="4986338"/>
          <p14:tracePt t="30449" x="8910638" y="4978400"/>
          <p14:tracePt t="30461" x="8902700" y="4978400"/>
          <p14:tracePt t="30476" x="8885238" y="4978400"/>
          <p14:tracePt t="30483" x="8877300" y="4978400"/>
          <p14:tracePt t="30489" x="8869363" y="4978400"/>
          <p14:tracePt t="30504" x="8861425" y="4978400"/>
          <p14:tracePt t="30521" x="8843963" y="4978400"/>
          <p14:tracePt t="30538" x="8836025" y="4978400"/>
          <p14:tracePt t="30554" x="8826500" y="4978400"/>
          <p14:tracePt t="30604" x="8818563" y="4978400"/>
          <p14:tracePt t="30611" x="8818563" y="4986338"/>
          <p14:tracePt t="30625" x="8810625" y="5002213"/>
          <p14:tracePt t="30638" x="8802688" y="5011738"/>
          <p14:tracePt t="30655" x="8785225" y="5045075"/>
          <p14:tracePt t="30671" x="8777288" y="5053013"/>
          <p14:tracePt t="30687" x="8777288" y="5060950"/>
          <p14:tracePt t="30704" x="8777288" y="5078413"/>
          <p14:tracePt t="30731" x="8777288" y="5086350"/>
          <p14:tracePt t="30738" x="8777288" y="5095875"/>
          <p14:tracePt t="30753" x="8777288" y="5137150"/>
          <p14:tracePt t="30771" x="8777288" y="5178425"/>
          <p14:tracePt t="30788" x="8785225" y="5229225"/>
          <p14:tracePt t="30803" x="8785225" y="5246688"/>
          <p14:tracePt t="30821" x="8785225" y="5254625"/>
          <p14:tracePt t="30837" x="8785225" y="5262563"/>
          <p14:tracePt t="30854" x="8785225" y="5272088"/>
          <p14:tracePt t="31010" x="8785225" y="5262563"/>
          <p14:tracePt t="31023" x="8785225" y="5254625"/>
          <p14:tracePt t="31029" x="8785225" y="5246688"/>
          <p14:tracePt t="31044" x="8785225" y="5237163"/>
          <p14:tracePt t="31053" x="8785225" y="5213350"/>
          <p14:tracePt t="31071" x="8785225" y="5154613"/>
          <p14:tracePt t="31087" x="8785225" y="5137150"/>
          <p14:tracePt t="31103" x="8785225" y="5103813"/>
          <p14:tracePt t="31121" x="8785225" y="5095875"/>
          <p14:tracePt t="31165" x="8785225" y="5086350"/>
          <p14:tracePt t="31172" x="8785225" y="5078413"/>
          <p14:tracePt t="31178" x="8785225" y="5070475"/>
          <p14:tracePt t="31186" x="8785225" y="5060950"/>
          <p14:tracePt t="31203" x="8785225" y="5053013"/>
          <p14:tracePt t="31220" x="8785225" y="5045075"/>
          <p14:tracePt t="31264" x="8785225" y="5037138"/>
          <p14:tracePt t="31279" x="8793163" y="5027613"/>
          <p14:tracePt t="31285" x="8802688" y="5027613"/>
          <p14:tracePt t="31293" x="8810625" y="5019675"/>
          <p14:tracePt t="31305" x="8810625" y="5011738"/>
          <p14:tracePt t="31306" x="8818563" y="5011738"/>
          <p14:tracePt t="31336" x="8826500" y="5011738"/>
          <p14:tracePt t="31364" x="8836025" y="5011738"/>
          <p14:tracePt t="31385" x="8843963" y="5002213"/>
          <p14:tracePt t="31392" x="8851900" y="5002213"/>
          <p14:tracePt t="31404" x="8869363" y="5002213"/>
          <p14:tracePt t="31421" x="8894763" y="5002213"/>
          <p14:tracePt t="31442" x="8902700" y="5002213"/>
          <p14:tracePt t="31456" x="8910638" y="5002213"/>
          <p14:tracePt t="31507" x="8920163" y="5002213"/>
          <p14:tracePt t="31563" x="8928100" y="5002213"/>
          <p14:tracePt t="31599" x="8936038" y="5002213"/>
          <p14:tracePt t="31683" x="8936038" y="4994275"/>
          <p14:tracePt t="31690" x="8928100" y="4994275"/>
          <p14:tracePt t="31703" x="8920163" y="4986338"/>
          <p14:tracePt t="31720" x="8894763" y="4960938"/>
          <p14:tracePt t="31737" x="8877300" y="4960938"/>
          <p14:tracePt t="31753" x="8869363" y="4960938"/>
          <p14:tracePt t="31770" x="8861425" y="4960938"/>
          <p14:tracePt t="31787" x="8851900" y="4960938"/>
          <p14:tracePt t="31803" x="8843963" y="4960938"/>
          <p14:tracePt t="31821" x="8836025" y="4960938"/>
          <p14:tracePt t="31837" x="8826500" y="4968875"/>
          <p14:tracePt t="31853" x="8818563" y="4978400"/>
          <p14:tracePt t="31853" x="8818563" y="4986338"/>
          <p14:tracePt t="31870" x="8802688" y="5002213"/>
          <p14:tracePt t="31887" x="8802688" y="5011738"/>
          <p14:tracePt t="31903" x="8793163" y="5027613"/>
          <p14:tracePt t="31903" x="8793163" y="5037138"/>
          <p14:tracePt t="31920" x="8785225" y="5070475"/>
          <p14:tracePt t="31937" x="8777288" y="5103813"/>
          <p14:tracePt t="31953" x="8777288" y="5145088"/>
          <p14:tracePt t="31969" x="8777288" y="5154613"/>
          <p14:tracePt t="31986" x="8777288" y="5162550"/>
          <p14:tracePt t="32010" x="8777288" y="5170488"/>
          <p14:tracePt t="32046" x="8777288" y="5178425"/>
          <p14:tracePt t="32053" x="8777288" y="5187950"/>
          <p14:tracePt t="32067" x="8777288" y="5195888"/>
          <p14:tracePt t="32081" x="8777288" y="5203825"/>
          <p14:tracePt t="32102" x="8777288" y="5213350"/>
          <p14:tracePt t="32117" x="8777288" y="5221288"/>
          <p14:tracePt t="32166" x="8777288" y="5229225"/>
          <p14:tracePt t="32295" x="8777288" y="5221288"/>
          <p14:tracePt t="32301" x="8777288" y="5213350"/>
          <p14:tracePt t="32315" x="8777288" y="5203825"/>
          <p14:tracePt t="32337" x="8777288" y="5195888"/>
          <p14:tracePt t="32344" x="8777288" y="5178425"/>
          <p14:tracePt t="32352" x="8777288" y="5162550"/>
          <p14:tracePt t="32370" x="8777288" y="5129213"/>
          <p14:tracePt t="32386" x="8785225" y="5103813"/>
          <p14:tracePt t="32402" x="8785225" y="5095875"/>
          <p14:tracePt t="32419" x="8785225" y="5086350"/>
          <p14:tracePt t="32436" x="8785225" y="5078413"/>
          <p14:tracePt t="32452" x="8785225" y="5070475"/>
          <p14:tracePt t="32470" x="8785225" y="5053013"/>
          <p14:tracePt t="32486" x="8793163" y="4994275"/>
          <p14:tracePt t="32502" x="8802688" y="4968875"/>
          <p14:tracePt t="32520" x="8802688" y="4953000"/>
          <p14:tracePt t="32521" x="8802688" y="4943475"/>
          <p14:tracePt t="32564" x="8810625" y="4943475"/>
          <p14:tracePt t="32614" x="8818563" y="4943475"/>
          <p14:tracePt t="32628" x="8826500" y="4943475"/>
          <p14:tracePt t="32642" x="8836025" y="4943475"/>
          <p14:tracePt t="32649" x="8851900" y="4943475"/>
          <p14:tracePt t="32657" x="8861425" y="4943475"/>
          <p14:tracePt t="32670" x="8885238" y="4943475"/>
          <p14:tracePt t="32686" x="8902700" y="4943475"/>
          <p14:tracePt t="32686" x="8920163" y="4943475"/>
          <p14:tracePt t="32702" x="8953500" y="4953000"/>
          <p14:tracePt t="32720" x="8986838" y="4953000"/>
          <p14:tracePt t="32735" x="8994775" y="4953000"/>
          <p14:tracePt t="32752" x="9002713" y="4953000"/>
          <p14:tracePt t="33048" x="8994775" y="4919663"/>
          <p14:tracePt t="33054" x="8978900" y="4876800"/>
          <p14:tracePt t="33069" x="8969375" y="4851400"/>
          <p14:tracePt t="33069" x="8961438" y="4835525"/>
          <p14:tracePt t="33085" x="8953500" y="4810125"/>
          <p14:tracePt t="33102" x="8936038" y="4776788"/>
          <p14:tracePt t="33120" x="8936038" y="4718050"/>
          <p14:tracePt t="33122" x="8936038" y="4675188"/>
          <p14:tracePt t="33135" x="8953500" y="4583113"/>
          <p14:tracePt t="33152" x="9002713" y="4491038"/>
          <p14:tracePt t="33168" x="9070975" y="4398963"/>
          <p14:tracePt t="33169" x="9137650" y="4356100"/>
          <p14:tracePt t="33185" x="9255125" y="4289425"/>
          <p14:tracePt t="33202" x="9339263" y="4271963"/>
          <p14:tracePt t="33203" x="9380538" y="4256088"/>
          <p14:tracePt t="33219" x="9398000" y="4256088"/>
          <p14:tracePt t="33219" x="9431338" y="4256088"/>
          <p14:tracePt t="33236" x="9456738" y="4248150"/>
          <p14:tracePt t="33251" x="9472613" y="4248150"/>
          <p14:tracePt t="33944" x="9548813" y="4281488"/>
          <p14:tracePt t="33949" x="9674225" y="4356100"/>
          <p14:tracePt t="33956" x="9750425" y="4424363"/>
          <p14:tracePt t="33968" x="9825038" y="4473575"/>
          <p14:tracePt t="33984" x="9959975" y="4600575"/>
          <p14:tracePt t="33985" x="10010775" y="4641850"/>
          <p14:tracePt t="34001" x="10102850" y="4759325"/>
          <p14:tracePt t="34018" x="10153650" y="4876800"/>
          <p14:tracePt t="34035" x="10236200" y="5060950"/>
          <p14:tracePt t="34050" x="10261600" y="5162550"/>
          <p14:tracePt t="34068" x="10271125" y="5229225"/>
          <p14:tracePt t="34085" x="10271125" y="5272088"/>
          <p14:tracePt t="34086" x="10271125" y="5280025"/>
          <p14:tracePt t="34101" x="10271125" y="5295900"/>
          <p14:tracePt t="34118" x="10261600" y="5313363"/>
          <p14:tracePt t="34136" x="10261600" y="5321300"/>
          <p14:tracePt t="34568" x="10371138" y="5380038"/>
          <p14:tracePt t="34574" x="10529888" y="5464175"/>
          <p14:tracePt t="34583" x="10698163" y="5548313"/>
          <p14:tracePt t="34601" x="10950575" y="5640388"/>
          <p14:tracePt t="34617" x="11083925" y="5673725"/>
          <p14:tracePt t="34617" x="11134725" y="5673725"/>
          <p14:tracePt t="34633" x="11176000" y="5673725"/>
          <p14:tracePt t="34651" x="11210925" y="5673725"/>
          <p14:tracePt t="34667" x="11244263" y="5665788"/>
          <p14:tracePt t="34667" x="11269663" y="5640388"/>
          <p14:tracePt t="34683" x="11344275" y="5522913"/>
          <p14:tracePt t="34700" x="11410950" y="5356225"/>
          <p14:tracePt t="34701" x="11428413" y="5280025"/>
          <p14:tracePt t="34717" x="11461750" y="5145088"/>
          <p14:tracePt t="34717" x="11479213" y="5045075"/>
          <p14:tracePt t="34733" x="11504613" y="4843463"/>
          <p14:tracePt t="34752" x="11563350" y="4600575"/>
          <p14:tracePt t="34767" x="11571288" y="4524375"/>
          <p14:tracePt t="34767" x="11587163" y="4448175"/>
          <p14:tracePt t="34783" x="11645900" y="4271963"/>
          <p14:tracePt t="34801" x="11739563" y="3903663"/>
          <p14:tracePt t="34816" x="11780838" y="3727450"/>
          <p14:tracePt t="34833" x="11982450" y="3114675"/>
          <p14:tracePt t="34850" x="12066588" y="2879725"/>
          <p14:tracePt t="34851" x="12082463" y="2828925"/>
          <p14:tracePt t="35165" x="11949113" y="2879725"/>
          <p14:tracePt t="35171" x="11806238" y="2963863"/>
          <p14:tracePt t="35183" x="11596688" y="3071813"/>
          <p14:tracePt t="35201" x="11176000" y="3281363"/>
          <p14:tracePt t="35216" x="10941050" y="3365500"/>
          <p14:tracePt t="35234" x="10799763" y="3424238"/>
          <p14:tracePt t="35234" x="10731500" y="3449638"/>
          <p14:tracePt t="35250" x="10706100" y="3459163"/>
          <p14:tracePt t="35250" x="10672763" y="3459163"/>
          <p14:tracePt t="35266" x="10647363" y="3475038"/>
          <p14:tracePt t="35283" x="10623550" y="3482975"/>
          <p14:tracePt t="35776" x="10656888" y="3500438"/>
          <p14:tracePt t="35782" x="10715625" y="3517900"/>
          <p14:tracePt t="35789" x="10782300" y="3533775"/>
          <p14:tracePt t="35800" x="10841038" y="3559175"/>
          <p14:tracePt t="35817" x="10950575" y="3584575"/>
          <p14:tracePt t="35817" x="10983913" y="3592513"/>
          <p14:tracePt t="35833" x="11025188" y="3600450"/>
          <p14:tracePt t="35833" x="11058525" y="3617913"/>
          <p14:tracePt t="35851" x="11109325" y="3617913"/>
          <p14:tracePt t="35852" x="11126788" y="3617913"/>
          <p14:tracePt t="35867" x="11142663" y="3617913"/>
          <p14:tracePt t="35896" x="11142663" y="3609975"/>
          <p14:tracePt t="35903" x="11152188" y="3600450"/>
          <p14:tracePt t="35916" x="11152188" y="3576638"/>
          <p14:tracePt t="35917" x="11134725" y="3508375"/>
          <p14:tracePt t="35932" x="11025188" y="3257550"/>
          <p14:tracePt t="35951" x="10841038" y="2854325"/>
          <p14:tracePt t="35952" x="10741025" y="2678113"/>
          <p14:tracePt t="35966" x="10639425" y="2484438"/>
          <p14:tracePt t="35967" x="10572750" y="2400300"/>
          <p14:tracePt t="35982" x="10488613" y="2300288"/>
          <p14:tracePt t="36001" x="10463213" y="2274888"/>
          <p14:tracePt t="36002" x="10447338" y="2274888"/>
          <p14:tracePt t="36015" x="10437813" y="2266950"/>
          <p14:tracePt t="36016" x="10429875" y="2266950"/>
          <p14:tracePt t="36032" x="10421938" y="2266950"/>
        </p14:tracePtLst>
      </p14:laserTrace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992038" y="5386"/>
            <a:ext cx="11128075" cy="900000"/>
          </a:xfrm>
        </p:spPr>
        <p:txBody>
          <a:bodyPr>
            <a:normAutofit/>
          </a:bodyPr>
          <a:lstStyle/>
          <a:p>
            <a:r>
              <a:rPr lang="en-US" dirty="0">
                <a:latin typeface="Georgia" panose="02040502050405020303" pitchFamily="18" charset="0"/>
              </a:rPr>
              <a:t>What next? Future goals</a:t>
            </a:r>
          </a:p>
        </p:txBody>
      </p:sp>
      <p:sp>
        <p:nvSpPr>
          <p:cNvPr id="4" name="Content Placeholder 3">
            <a:extLst>
              <a:ext uri="{FF2B5EF4-FFF2-40B4-BE49-F238E27FC236}">
                <a16:creationId xmlns:a16="http://schemas.microsoft.com/office/drawing/2014/main" id="{3F3A5479-ACFD-A9CC-6746-624502D92DC0}"/>
              </a:ext>
            </a:extLst>
          </p:cNvPr>
          <p:cNvSpPr>
            <a:spLocks noGrp="1"/>
          </p:cNvSpPr>
          <p:nvPr>
            <p:ph idx="1"/>
          </p:nvPr>
        </p:nvSpPr>
        <p:spPr>
          <a:xfrm>
            <a:off x="149087" y="1451112"/>
            <a:ext cx="5695122" cy="5307496"/>
          </a:xfrm>
        </p:spPr>
        <p:txBody>
          <a:bodyPr>
            <a:normAutofit/>
          </a:bodyPr>
          <a:lstStyle/>
          <a:p>
            <a:pPr marL="0" indent="0">
              <a:buNone/>
            </a:pPr>
            <a:r>
              <a:rPr lang="en-US" sz="2400" b="1" dirty="0"/>
              <a:t>Short term goals:</a:t>
            </a:r>
          </a:p>
          <a:p>
            <a:pPr marL="0" indent="0">
              <a:buNone/>
            </a:pPr>
            <a:endParaRPr lang="en-US" sz="2400" dirty="0"/>
          </a:p>
          <a:p>
            <a:r>
              <a:rPr lang="en-US" sz="2400" dirty="0"/>
              <a:t>Reproduce co-culture, but with blood-retinal barrier and blood-lung barrier models (BDI)</a:t>
            </a:r>
          </a:p>
          <a:p>
            <a:endParaRPr lang="en-US" sz="2400" dirty="0"/>
          </a:p>
          <a:p>
            <a:r>
              <a:rPr lang="en-US" sz="2400" dirty="0"/>
              <a:t>Validate culture of epithelial barriers, with IHC and permeability assays</a:t>
            </a:r>
          </a:p>
          <a:p>
            <a:endParaRPr lang="en-US" sz="2400" dirty="0"/>
          </a:p>
          <a:p>
            <a:r>
              <a:rPr lang="en-US" sz="2400" dirty="0"/>
              <a:t>Begin applying the novel optics and microscopy of OPG</a:t>
            </a:r>
          </a:p>
          <a:p>
            <a:endParaRPr lang="en-US" dirty="0"/>
          </a:p>
          <a:p>
            <a:endParaRPr lang="en-US" dirty="0"/>
          </a:p>
        </p:txBody>
      </p:sp>
      <p:sp>
        <p:nvSpPr>
          <p:cNvPr id="3" name="Content Placeholder 2">
            <a:extLst>
              <a:ext uri="{FF2B5EF4-FFF2-40B4-BE49-F238E27FC236}">
                <a16:creationId xmlns:a16="http://schemas.microsoft.com/office/drawing/2014/main" id="{29DFB42F-82FC-2CBE-2821-FEB2A9B36F7B}"/>
              </a:ext>
            </a:extLst>
          </p:cNvPr>
          <p:cNvSpPr>
            <a:spLocks noGrp="1"/>
          </p:cNvSpPr>
          <p:nvPr>
            <p:ph idx="14"/>
          </p:nvPr>
        </p:nvSpPr>
        <p:spPr>
          <a:xfrm>
            <a:off x="6231835" y="1451114"/>
            <a:ext cx="5534715" cy="5307496"/>
          </a:xfrm>
        </p:spPr>
        <p:txBody>
          <a:bodyPr>
            <a:normAutofit fontScale="85000" lnSpcReduction="20000"/>
          </a:bodyPr>
          <a:lstStyle/>
          <a:p>
            <a:r>
              <a:rPr lang="en-US" b="1" dirty="0"/>
              <a:t>Longer term goals:</a:t>
            </a:r>
          </a:p>
          <a:p>
            <a:endParaRPr lang="en-US" dirty="0"/>
          </a:p>
          <a:p>
            <a:r>
              <a:rPr lang="en-US" dirty="0"/>
              <a:t>Impedance microscopy</a:t>
            </a:r>
          </a:p>
          <a:p>
            <a:pPr marL="0" indent="0">
              <a:buNone/>
            </a:pPr>
            <a:endParaRPr lang="en-US" dirty="0"/>
          </a:p>
          <a:p>
            <a:r>
              <a:rPr lang="en-US" dirty="0"/>
              <a:t>Hydrodynamic imaging</a:t>
            </a:r>
          </a:p>
          <a:p>
            <a:endParaRPr lang="en-US" dirty="0"/>
          </a:p>
          <a:p>
            <a:r>
              <a:rPr lang="en-US" dirty="0"/>
              <a:t>TEER measurements at Nottingham</a:t>
            </a:r>
          </a:p>
          <a:p>
            <a:endParaRPr lang="en-US" dirty="0"/>
          </a:p>
          <a:p>
            <a:r>
              <a:rPr lang="en-US" dirty="0"/>
              <a:t>Quantitative-phase imaging</a:t>
            </a:r>
          </a:p>
          <a:p>
            <a:endParaRPr lang="en-US" dirty="0"/>
          </a:p>
          <a:p>
            <a:r>
              <a:rPr lang="en-US" dirty="0"/>
              <a:t>Drug delivery system</a:t>
            </a:r>
          </a:p>
          <a:p>
            <a:endParaRPr lang="en-US" dirty="0"/>
          </a:p>
          <a:p>
            <a:r>
              <a:rPr lang="en-US" dirty="0"/>
              <a:t>Microspheres (much later)</a:t>
            </a:r>
          </a:p>
          <a:p>
            <a:endParaRPr lang="en-US" dirty="0"/>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22</a:t>
            </a:fld>
            <a:endParaRPr lang="en-US" dirty="0"/>
          </a:p>
        </p:txBody>
      </p:sp>
      <p:pic>
        <p:nvPicPr>
          <p:cNvPr id="19" name="Audio 18">
            <a:hlinkClick r:id="" action="ppaction://media"/>
            <a:extLst>
              <a:ext uri="{FF2B5EF4-FFF2-40B4-BE49-F238E27FC236}">
                <a16:creationId xmlns:a16="http://schemas.microsoft.com/office/drawing/2014/main" id="{2EAD7993-A3BD-0BF9-8E66-B1701964C157}"/>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389553869"/>
      </p:ext>
    </p:extLst>
  </p:cSld>
  <p:clrMapOvr>
    <a:masterClrMapping/>
  </p:clrMapOvr>
  <mc:AlternateContent xmlns:mc="http://schemas.openxmlformats.org/markup-compatibility/2006">
    <mc:Choice xmlns:p14="http://schemas.microsoft.com/office/powerpoint/2010/main" Requires="p14">
      <p:transition spd="med" p14:dur="700" advTm="141293">
        <p:fade/>
      </p:transition>
    </mc:Choice>
    <mc:Fallback>
      <p:transition spd="med" advTm="14129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500"/>
                                        <p:tgtEl>
                                          <p:spTgt spid="4">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xEl>
                                              <p:pRg st="6" end="6"/>
                                            </p:txEl>
                                          </p:spTgt>
                                        </p:tgtEl>
                                        <p:attrNameLst>
                                          <p:attrName>style.visibility</p:attrName>
                                        </p:attrNameLst>
                                      </p:cBhvr>
                                      <p:to>
                                        <p:strVal val="visible"/>
                                      </p:to>
                                    </p:set>
                                    <p:animEffect transition="in" filter="fade">
                                      <p:cBhvr>
                                        <p:cTn id="26" dur="500"/>
                                        <p:tgtEl>
                                          <p:spTgt spid="4">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fade">
                                      <p:cBhvr>
                                        <p:cTn id="31" dur="500"/>
                                        <p:tgtEl>
                                          <p:spTgt spid="3">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Effect transition="in" filter="fade">
                                      <p:cBhvr>
                                        <p:cTn id="36" dur="500"/>
                                        <p:tgtEl>
                                          <p:spTgt spid="3">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500"/>
                                        <p:tgtEl>
                                          <p:spTgt spid="3">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500"/>
                                        <p:tgtEl>
                                          <p:spTgt spid="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500"/>
                                        <p:tgtEl>
                                          <p:spTgt spid="3">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fade">
                                      <p:cBhvr>
                                        <p:cTn id="56" dur="500"/>
                                        <p:tgtEl>
                                          <p:spTgt spid="3">
                                            <p:txEl>
                                              <p:pRg st="10" end="1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Effect transition="in" filter="fade">
                                      <p:cBhvr>
                                        <p:cTn id="61"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2" fill="hold" display="0">
                  <p:stCondLst>
                    <p:cond delay="indefinite"/>
                  </p:stCondLst>
                  <p:endCondLst>
                    <p:cond evt="onStopAudio" delay="0">
                      <p:tgtEl>
                        <p:sldTgt/>
                      </p:tgtEl>
                    </p:cond>
                  </p:endCondLst>
                </p:cTn>
                <p:tgtEl>
                  <p:spTgt spid="19"/>
                </p:tgtEl>
              </p:cMediaNode>
            </p:audio>
          </p:childTnLst>
        </p:cTn>
      </p:par>
    </p:tnLst>
    <p:bldLst>
      <p:bldP spid="4" grpId="0" build="p"/>
      <p:bldP spid="3" grpId="0" build="p"/>
    </p:bldLst>
  </p:timing>
  <p:extLst>
    <p:ext uri="{3A86A75C-4F4B-4683-9AE1-C65F6400EC91}">
      <p14:laserTraceLst xmlns:p14="http://schemas.microsoft.com/office/powerpoint/2010/main">
        <p14:tracePtLst>
          <p14:tracePt t="138545" x="10353675" y="2282825"/>
          <p14:tracePt t="138552" x="10261600" y="2300288"/>
          <p14:tracePt t="138557" x="10186988" y="2316163"/>
          <p14:tracePt t="138570" x="10094913" y="2351088"/>
          <p14:tracePt t="138570" x="9952038" y="2366963"/>
          <p14:tracePt t="138586" x="9691688" y="2374900"/>
          <p14:tracePt t="138604" x="9313863" y="2359025"/>
          <p14:tracePt t="138620" x="8894763" y="2282825"/>
          <p14:tracePt t="138620" x="8642350" y="2233613"/>
          <p14:tracePt t="138636" x="8323263" y="2114550"/>
          <p14:tracePt t="138653" x="8039100" y="1963738"/>
          <p14:tracePt t="138670" x="7720013" y="1695450"/>
          <p14:tracePt t="138686" x="7493000" y="1317625"/>
          <p14:tracePt t="138703" x="7350125" y="839788"/>
          <p14:tracePt t="138720" x="7316788" y="301625"/>
          <p14:tracePt t="138720" x="7316788" y="142875"/>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descr="A timeline with 5 date events.">
            <a:extLst>
              <a:ext uri="{FF2B5EF4-FFF2-40B4-BE49-F238E27FC236}">
                <a16:creationId xmlns:a16="http://schemas.microsoft.com/office/drawing/2014/main" id="{58E1CA4A-6A3D-CE72-18F2-0BB21F281A02}"/>
              </a:ext>
            </a:extLst>
          </p:cNvPr>
          <p:cNvGraphicFramePr>
            <a:graphicFrameLocks noGrp="1"/>
          </p:cNvGraphicFramePr>
          <p:nvPr>
            <p:extLst>
              <p:ext uri="{D42A27DB-BD31-4B8C-83A1-F6EECF244321}">
                <p14:modId xmlns:p14="http://schemas.microsoft.com/office/powerpoint/2010/main" val="69635454"/>
              </p:ext>
            </p:extLst>
          </p:nvPr>
        </p:nvGraphicFramePr>
        <p:xfrm>
          <a:off x="425450" y="1539875"/>
          <a:ext cx="11341100" cy="37782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extBox 6">
            <a:extLst>
              <a:ext uri="{FF2B5EF4-FFF2-40B4-BE49-F238E27FC236}">
                <a16:creationId xmlns:a16="http://schemas.microsoft.com/office/drawing/2014/main" id="{CCE1ECC0-01FC-AF71-4470-0ED20C9569BF}"/>
              </a:ext>
            </a:extLst>
          </p:cNvPr>
          <p:cNvSpPr txBox="1"/>
          <p:nvPr/>
        </p:nvSpPr>
        <p:spPr>
          <a:xfrm>
            <a:off x="2311879" y="866372"/>
            <a:ext cx="7171426" cy="369332"/>
          </a:xfrm>
          <a:prstGeom prst="rect">
            <a:avLst/>
          </a:prstGeom>
          <a:noFill/>
        </p:spPr>
        <p:txBody>
          <a:bodyPr wrap="square" rtlCol="0">
            <a:spAutoFit/>
          </a:bodyPr>
          <a:lstStyle/>
          <a:p>
            <a:r>
              <a:rPr lang="en-GB" dirty="0">
                <a:solidFill>
                  <a:schemeClr val="bg1"/>
                </a:solidFill>
              </a:rPr>
              <a:t>Total of only 17 working days at UR, with main goal being co-culture</a:t>
            </a:r>
          </a:p>
        </p:txBody>
      </p:sp>
      <p:grpSp>
        <p:nvGrpSpPr>
          <p:cNvPr id="2" name="Group 1">
            <a:extLst>
              <a:ext uri="{FF2B5EF4-FFF2-40B4-BE49-F238E27FC236}">
                <a16:creationId xmlns:a16="http://schemas.microsoft.com/office/drawing/2014/main" id="{F467C11E-DEBC-CB92-1CFE-357450A46F5C}"/>
              </a:ext>
            </a:extLst>
          </p:cNvPr>
          <p:cNvGrpSpPr/>
          <p:nvPr/>
        </p:nvGrpSpPr>
        <p:grpSpPr>
          <a:xfrm>
            <a:off x="2510287" y="1337094"/>
            <a:ext cx="6530196" cy="1535502"/>
            <a:chOff x="2510287" y="1337094"/>
            <a:chExt cx="6530196" cy="1535502"/>
          </a:xfrm>
        </p:grpSpPr>
        <p:cxnSp>
          <p:nvCxnSpPr>
            <p:cNvPr id="6" name="Straight Connector 5">
              <a:extLst>
                <a:ext uri="{FF2B5EF4-FFF2-40B4-BE49-F238E27FC236}">
                  <a16:creationId xmlns:a16="http://schemas.microsoft.com/office/drawing/2014/main" id="{98B2CF58-B72D-46B5-121D-2D59A73CFAB5}"/>
                </a:ext>
              </a:extLst>
            </p:cNvPr>
            <p:cNvCxnSpPr/>
            <p:nvPr/>
          </p:nvCxnSpPr>
          <p:spPr>
            <a:xfrm>
              <a:off x="2510287" y="1337094"/>
              <a:ext cx="6530196"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9" name="Straight Arrow Connector 8">
              <a:extLst>
                <a:ext uri="{FF2B5EF4-FFF2-40B4-BE49-F238E27FC236}">
                  <a16:creationId xmlns:a16="http://schemas.microsoft.com/office/drawing/2014/main" id="{46E5CC37-871D-A42F-4B67-4454458CBE83}"/>
                </a:ext>
              </a:extLst>
            </p:cNvPr>
            <p:cNvCxnSpPr/>
            <p:nvPr/>
          </p:nvCxnSpPr>
          <p:spPr>
            <a:xfrm>
              <a:off x="2510287" y="1337094"/>
              <a:ext cx="0" cy="1535502"/>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10" name="Straight Arrow Connector 9">
              <a:extLst>
                <a:ext uri="{FF2B5EF4-FFF2-40B4-BE49-F238E27FC236}">
                  <a16:creationId xmlns:a16="http://schemas.microsoft.com/office/drawing/2014/main" id="{29676012-65E4-1CA3-74AE-CD41A5B7EDF7}"/>
                </a:ext>
              </a:extLst>
            </p:cNvPr>
            <p:cNvCxnSpPr/>
            <p:nvPr/>
          </p:nvCxnSpPr>
          <p:spPr>
            <a:xfrm>
              <a:off x="9040483" y="1337094"/>
              <a:ext cx="0" cy="1535502"/>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grpSp>
      <p:pic>
        <p:nvPicPr>
          <p:cNvPr id="21" name="Audio 20">
            <a:hlinkClick r:id="" action="ppaction://media"/>
            <a:extLst>
              <a:ext uri="{FF2B5EF4-FFF2-40B4-BE49-F238E27FC236}">
                <a16:creationId xmlns:a16="http://schemas.microsoft.com/office/drawing/2014/main" id="{762A3F1B-E114-D542-48B7-97BC8B2EC032}"/>
              </a:ext>
            </a:extLst>
          </p:cNvPr>
          <p:cNvPicPr>
            <a:picLocks noChangeAspect="1"/>
          </p:cNvPicPr>
          <p:nvPr>
            <a:audioFile r:link="rId3"/>
            <p:extLst>
              <p:ext uri="{DAA4B4D4-6D71-4841-9C94-3DE7FCFB9230}">
                <p14:media xmlns:p14="http://schemas.microsoft.com/office/powerpoint/2010/main" r:embed="rId2"/>
              </p:ext>
            </p:extLst>
          </p:nvPr>
        </p:nvPicPr>
        <p:blipFill>
          <a:blip r:embed="rId10"/>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414843547"/>
      </p:ext>
    </p:extLst>
  </p:cSld>
  <p:clrMapOvr>
    <a:masterClrMapping/>
  </p:clrMapOvr>
  <mc:AlternateContent xmlns:mc="http://schemas.openxmlformats.org/markup-compatibility/2006">
    <mc:Choice xmlns:p14="http://schemas.microsoft.com/office/powerpoint/2010/main" Requires="p14">
      <p:transition spd="med" p14:dur="700" advTm="50948">
        <p:fade/>
      </p:transition>
    </mc:Choice>
    <mc:Fallback>
      <p:transition spd="med" advTm="5094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0" fill="hold" display="0">
                  <p:stCondLst>
                    <p:cond delay="indefinite"/>
                  </p:stCondLst>
                  <p:endCondLst>
                    <p:cond evt="onStopAudio" delay="0">
                      <p:tgtEl>
                        <p:sldTgt/>
                      </p:tgtEl>
                    </p:cond>
                  </p:endCondLst>
                </p:cTn>
                <p:tgtEl>
                  <p:spTgt spid="21"/>
                </p:tgtEl>
              </p:cMediaNode>
            </p:audio>
          </p:childTnLst>
        </p:cTn>
      </p:par>
    </p:tnLst>
    <p:bldLst>
      <p:bldGraphic spid="4" grpId="0">
        <p:bldAsOne/>
      </p:bldGraphic>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p:txBody>
          <a:bodyPr/>
          <a:lstStyle/>
          <a:p>
            <a:r>
              <a:rPr lang="en-US" dirty="0">
                <a:latin typeface="Georgia" panose="02040502050405020303" pitchFamily="18" charset="0"/>
              </a:rPr>
              <a:t>Skills – cell culture</a:t>
            </a:r>
          </a:p>
        </p:txBody>
      </p:sp>
      <p:sp>
        <p:nvSpPr>
          <p:cNvPr id="4" name="Content Placeholder 3">
            <a:extLst>
              <a:ext uri="{FF2B5EF4-FFF2-40B4-BE49-F238E27FC236}">
                <a16:creationId xmlns:a16="http://schemas.microsoft.com/office/drawing/2014/main" id="{3F3A5479-ACFD-A9CC-6746-624502D92DC0}"/>
              </a:ext>
            </a:extLst>
          </p:cNvPr>
          <p:cNvSpPr>
            <a:spLocks noGrp="1"/>
          </p:cNvSpPr>
          <p:nvPr>
            <p:ph idx="1"/>
          </p:nvPr>
        </p:nvSpPr>
        <p:spPr/>
        <p:txBody>
          <a:bodyPr>
            <a:normAutofit fontScale="92500" lnSpcReduction="10000"/>
          </a:bodyPr>
          <a:lstStyle/>
          <a:p>
            <a:r>
              <a:rPr lang="en-US" dirty="0"/>
              <a:t>Confident with the basics of cell culture:</a:t>
            </a:r>
          </a:p>
          <a:p>
            <a:pPr lvl="1"/>
            <a:r>
              <a:rPr lang="en-US" sz="2200" dirty="0"/>
              <a:t>Thawing</a:t>
            </a:r>
          </a:p>
          <a:p>
            <a:pPr lvl="1"/>
            <a:r>
              <a:rPr lang="en-US" sz="2200" dirty="0"/>
              <a:t>Seeding</a:t>
            </a:r>
          </a:p>
          <a:p>
            <a:pPr lvl="1"/>
            <a:r>
              <a:rPr lang="en-US" sz="2200" dirty="0"/>
              <a:t>Growing to confluence</a:t>
            </a:r>
          </a:p>
          <a:p>
            <a:pPr lvl="1"/>
            <a:r>
              <a:rPr lang="en-US" sz="2200" dirty="0"/>
              <a:t>Splitting and cell count</a:t>
            </a:r>
          </a:p>
          <a:p>
            <a:pPr lvl="1"/>
            <a:r>
              <a:rPr lang="en-US" sz="2200" dirty="0"/>
              <a:t>Freezing </a:t>
            </a:r>
          </a:p>
          <a:p>
            <a:endParaRPr lang="en-US" dirty="0"/>
          </a:p>
          <a:p>
            <a:r>
              <a:rPr lang="en-US" dirty="0"/>
              <a:t>Developing the “muscle memory” for safe BSC usage</a:t>
            </a:r>
          </a:p>
          <a:p>
            <a:endParaRPr lang="en-US" dirty="0"/>
          </a:p>
          <a:p>
            <a:r>
              <a:rPr lang="en-US" dirty="0"/>
              <a:t>Aseptic technique</a:t>
            </a:r>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4</a:t>
            </a:fld>
            <a:endParaRPr lang="en-US" dirty="0"/>
          </a:p>
        </p:txBody>
      </p:sp>
      <p:pic>
        <p:nvPicPr>
          <p:cNvPr id="7" name="Picture 6">
            <a:extLst>
              <a:ext uri="{FF2B5EF4-FFF2-40B4-BE49-F238E27FC236}">
                <a16:creationId xmlns:a16="http://schemas.microsoft.com/office/drawing/2014/main" id="{23DD68A4-965D-CECC-1438-2FB1FB6BDAD1}"/>
              </a:ext>
            </a:extLst>
          </p:cNvPr>
          <p:cNvPicPr>
            <a:picLocks noChangeAspect="1"/>
          </p:cNvPicPr>
          <p:nvPr/>
        </p:nvPicPr>
        <p:blipFill>
          <a:blip r:embed="rId6"/>
          <a:stretch>
            <a:fillRect/>
          </a:stretch>
        </p:blipFill>
        <p:spPr>
          <a:xfrm>
            <a:off x="7079575" y="1817688"/>
            <a:ext cx="4236952" cy="4507396"/>
          </a:xfrm>
          <a:prstGeom prst="rect">
            <a:avLst/>
          </a:prstGeom>
        </p:spPr>
      </p:pic>
      <p:pic>
        <p:nvPicPr>
          <p:cNvPr id="25" name="Audio 24">
            <a:hlinkClick r:id="" action="ppaction://media"/>
            <a:extLst>
              <a:ext uri="{FF2B5EF4-FFF2-40B4-BE49-F238E27FC236}">
                <a16:creationId xmlns:a16="http://schemas.microsoft.com/office/drawing/2014/main" id="{234BB618-1903-F64A-25DB-78119D210578}"/>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136567226"/>
      </p:ext>
    </p:extLst>
  </p:cSld>
  <p:clrMapOvr>
    <a:masterClrMapping/>
  </p:clrMapOvr>
  <mc:AlternateContent xmlns:mc="http://schemas.openxmlformats.org/markup-compatibility/2006">
    <mc:Choice xmlns:p14="http://schemas.microsoft.com/office/powerpoint/2010/main" Requires="p14">
      <p:transition spd="med" p14:dur="700" advTm="60935">
        <p:fade/>
      </p:transition>
    </mc:Choice>
    <mc:Fallback>
      <p:transition spd="med" advTm="6093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500"/>
                                        <p:tgtEl>
                                          <p:spTgt spid="4">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fade">
                                      <p:cBhvr>
                                        <p:cTn id="26" dur="500"/>
                                        <p:tgtEl>
                                          <p:spTgt spid="4">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Effect transition="in" filter="fade">
                                      <p:cBhvr>
                                        <p:cTn id="31" dur="500"/>
                                        <p:tgtEl>
                                          <p:spTgt spid="4">
                                            <p:txEl>
                                              <p:pRg st="7" end="7"/>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txEl>
                                              <p:pRg st="9" end="9"/>
                                            </p:txEl>
                                          </p:spTgt>
                                        </p:tgtEl>
                                        <p:attrNameLst>
                                          <p:attrName>style.visibility</p:attrName>
                                        </p:attrNameLst>
                                      </p:cBhvr>
                                      <p:to>
                                        <p:strVal val="visible"/>
                                      </p:to>
                                    </p:set>
                                    <p:animEffect transition="in" filter="fade">
                                      <p:cBhvr>
                                        <p:cTn id="36"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25"/>
                </p:tgtEl>
              </p:cMediaNode>
            </p:audio>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C314E0F-2E6E-92A7-198D-056F241C63EB}"/>
              </a:ext>
            </a:extLst>
          </p:cNvPr>
          <p:cNvSpPr/>
          <p:nvPr/>
        </p:nvSpPr>
        <p:spPr>
          <a:xfrm>
            <a:off x="7512308" y="139148"/>
            <a:ext cx="3640678" cy="11366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9E4B8197-020D-F122-CA5E-CB2C5C4AC760}"/>
              </a:ext>
            </a:extLst>
          </p:cNvPr>
          <p:cNvSpPr>
            <a:spLocks noGrp="1"/>
          </p:cNvSpPr>
          <p:nvPr>
            <p:ph type="title"/>
          </p:nvPr>
        </p:nvSpPr>
        <p:spPr/>
        <p:txBody>
          <a:bodyPr>
            <a:normAutofit/>
          </a:bodyPr>
          <a:lstStyle/>
          <a:p>
            <a:r>
              <a:rPr lang="en-GB" sz="3600" dirty="0">
                <a:latin typeface="Georgia" panose="02040502050405020303" pitchFamily="18" charset="0"/>
              </a:rPr>
              <a:t>The modular µ-</a:t>
            </a:r>
            <a:r>
              <a:rPr lang="en-GB" sz="3600" dirty="0" err="1">
                <a:latin typeface="Georgia" panose="02040502050405020303" pitchFamily="18" charset="0"/>
              </a:rPr>
              <a:t>SiM</a:t>
            </a:r>
            <a:endParaRPr lang="en-GB" sz="3600" dirty="0">
              <a:latin typeface="Georgia" panose="02040502050405020303" pitchFamily="18" charset="0"/>
            </a:endParaRPr>
          </a:p>
        </p:txBody>
      </p:sp>
      <p:sp>
        <p:nvSpPr>
          <p:cNvPr id="5" name="Slide Number Placeholder 4">
            <a:extLst>
              <a:ext uri="{FF2B5EF4-FFF2-40B4-BE49-F238E27FC236}">
                <a16:creationId xmlns:a16="http://schemas.microsoft.com/office/drawing/2014/main" id="{2D2D93CF-040D-27C3-0EB0-2D94CCEA8007}"/>
              </a:ext>
            </a:extLst>
          </p:cNvPr>
          <p:cNvSpPr>
            <a:spLocks noGrp="1"/>
          </p:cNvSpPr>
          <p:nvPr>
            <p:ph type="sldNum" sz="quarter" idx="4"/>
          </p:nvPr>
        </p:nvSpPr>
        <p:spPr/>
        <p:txBody>
          <a:bodyPr/>
          <a:lstStyle/>
          <a:p>
            <a:fld id="{820EACED-CA5D-B048-836B-BF30EF0E914A}" type="slidenum">
              <a:rPr lang="en-US" smtClean="0"/>
              <a:pPr/>
              <a:t>5</a:t>
            </a:fld>
            <a:endParaRPr lang="en-US" dirty="0"/>
          </a:p>
        </p:txBody>
      </p:sp>
      <p:pic>
        <p:nvPicPr>
          <p:cNvPr id="6" name="Image" descr="Image">
            <a:extLst>
              <a:ext uri="{FF2B5EF4-FFF2-40B4-BE49-F238E27FC236}">
                <a16:creationId xmlns:a16="http://schemas.microsoft.com/office/drawing/2014/main" id="{D101F583-12A8-3F8D-DD01-5C79C0602BD0}"/>
              </a:ext>
            </a:extLst>
          </p:cNvPr>
          <p:cNvPicPr>
            <a:picLocks noChangeAspect="1"/>
          </p:cNvPicPr>
          <p:nvPr/>
        </p:nvPicPr>
        <p:blipFill>
          <a:blip r:embed="rId6"/>
          <a:srcRect/>
          <a:stretch>
            <a:fillRect/>
          </a:stretch>
        </p:blipFill>
        <p:spPr>
          <a:xfrm>
            <a:off x="1702311" y="1481333"/>
            <a:ext cx="2853658" cy="2210833"/>
          </a:xfrm>
          <a:prstGeom prst="rect">
            <a:avLst/>
          </a:prstGeom>
          <a:ln w="12700" cap="flat">
            <a:solidFill>
              <a:schemeClr val="tx1"/>
            </a:solidFill>
            <a:miter lim="400000"/>
          </a:ln>
          <a:effectLst/>
        </p:spPr>
      </p:pic>
      <p:pic>
        <p:nvPicPr>
          <p:cNvPr id="7" name="Picture 6" descr="Text&#10;&#10;Description automatically generated with medium confidence">
            <a:extLst>
              <a:ext uri="{FF2B5EF4-FFF2-40B4-BE49-F238E27FC236}">
                <a16:creationId xmlns:a16="http://schemas.microsoft.com/office/drawing/2014/main" id="{1CC95FC4-E024-FD39-A13A-F2791687BEF0}"/>
              </a:ext>
            </a:extLst>
          </p:cNvPr>
          <p:cNvPicPr>
            <a:picLocks noChangeAspect="1"/>
          </p:cNvPicPr>
          <p:nvPr/>
        </p:nvPicPr>
        <p:blipFill rotWithShape="1">
          <a:blip r:embed="rId7"/>
          <a:srcRect r="8141"/>
          <a:stretch/>
        </p:blipFill>
        <p:spPr>
          <a:xfrm>
            <a:off x="7467155" y="5143"/>
            <a:ext cx="3640678" cy="1321107"/>
          </a:xfrm>
          <a:prstGeom prst="rect">
            <a:avLst/>
          </a:prstGeom>
        </p:spPr>
      </p:pic>
      <p:grpSp>
        <p:nvGrpSpPr>
          <p:cNvPr id="8" name="Group 7">
            <a:extLst>
              <a:ext uri="{FF2B5EF4-FFF2-40B4-BE49-F238E27FC236}">
                <a16:creationId xmlns:a16="http://schemas.microsoft.com/office/drawing/2014/main" id="{6BE9D578-52A4-845E-CA5B-DC7EA399B74C}"/>
              </a:ext>
            </a:extLst>
          </p:cNvPr>
          <p:cNvGrpSpPr>
            <a:grpSpLocks noChangeAspect="1"/>
          </p:cNvGrpSpPr>
          <p:nvPr/>
        </p:nvGrpSpPr>
        <p:grpSpPr>
          <a:xfrm>
            <a:off x="7158536" y="3638103"/>
            <a:ext cx="2586158" cy="2244161"/>
            <a:chOff x="2242778" y="1237313"/>
            <a:chExt cx="2920099" cy="2533941"/>
          </a:xfrm>
        </p:grpSpPr>
        <p:pic>
          <p:nvPicPr>
            <p:cNvPr id="12" name="Group" descr="Group">
              <a:extLst>
                <a:ext uri="{FF2B5EF4-FFF2-40B4-BE49-F238E27FC236}">
                  <a16:creationId xmlns:a16="http://schemas.microsoft.com/office/drawing/2014/main" id="{E448724A-AE0A-392E-77C1-8B24E2ECB92D}"/>
                </a:ext>
              </a:extLst>
            </p:cNvPr>
            <p:cNvPicPr>
              <a:picLocks noChangeAspect="1"/>
            </p:cNvPicPr>
            <p:nvPr/>
          </p:nvPicPr>
          <p:blipFill>
            <a:blip r:embed="rId8"/>
            <a:srcRect l="34212" r="14355" b="40493"/>
            <a:stretch>
              <a:fillRect/>
            </a:stretch>
          </p:blipFill>
          <p:spPr>
            <a:xfrm>
              <a:off x="2242778" y="1237313"/>
              <a:ext cx="2920099" cy="2533941"/>
            </a:xfrm>
            <a:prstGeom prst="rect">
              <a:avLst/>
            </a:prstGeom>
            <a:ln w="25400" cap="flat">
              <a:noFill/>
              <a:prstDash val="solid"/>
              <a:miter lim="400000"/>
            </a:ln>
            <a:effectLst/>
          </p:spPr>
        </p:pic>
        <p:sp>
          <p:nvSpPr>
            <p:cNvPr id="13" name="0.5 µm">
              <a:extLst>
                <a:ext uri="{FF2B5EF4-FFF2-40B4-BE49-F238E27FC236}">
                  <a16:creationId xmlns:a16="http://schemas.microsoft.com/office/drawing/2014/main" id="{24981020-1489-9649-79ED-E860D492C200}"/>
                </a:ext>
              </a:extLst>
            </p:cNvPr>
            <p:cNvSpPr txBox="1"/>
            <p:nvPr/>
          </p:nvSpPr>
          <p:spPr>
            <a:xfrm>
              <a:off x="4063460" y="3019298"/>
              <a:ext cx="1017067" cy="461037"/>
            </a:xfrm>
            <a:prstGeom prst="rect">
              <a:avLst/>
            </a:prstGeom>
            <a:noFill/>
            <a:ln w="12700" cap="flat">
              <a:noFill/>
              <a:miter lim="400000"/>
            </a:ln>
            <a:effectLst/>
            <a:extLst>
              <a:ext uri="{C572A759-6A51-4108-AA02-DFA0A04FC94B}">
                <ma14:wrappingTextBoxFlag xmlns:lc="http://schemas.openxmlformats.org/drawingml/2006/lockedCanvas" xmlns:ma14="http://schemas.microsoft.com/office/mac/drawingml/2011/main" xmlns:a14="http://schemas.microsoft.com/office/drawing/2010/main" xmlns:m="http://schemas.openxmlformats.org/officeDocument/2006/math" xmlns="" val="1"/>
              </a:ext>
            </a:extLst>
          </p:spPr>
          <p:txBody>
            <a:bodyPr wrap="none" lIns="65022" tIns="65022" rIns="65022" bIns="65022" numCol="1"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dirty="0">
                  <a:solidFill>
                    <a:schemeClr val="bg1"/>
                  </a:solidFill>
                  <a:latin typeface="+mn-lt"/>
                </a:rPr>
                <a:t>500 nm</a:t>
              </a:r>
              <a:endParaRPr sz="1800" dirty="0">
                <a:solidFill>
                  <a:schemeClr val="bg1"/>
                </a:solidFill>
                <a:latin typeface="+mn-lt"/>
              </a:endParaRPr>
            </a:p>
          </p:txBody>
        </p:sp>
        <p:sp>
          <p:nvSpPr>
            <p:cNvPr id="14" name="Rectangle">
              <a:extLst>
                <a:ext uri="{FF2B5EF4-FFF2-40B4-BE49-F238E27FC236}">
                  <a16:creationId xmlns:a16="http://schemas.microsoft.com/office/drawing/2014/main" id="{1278D14F-50D0-C3B0-C7D2-2576CB3FF6AF}"/>
                </a:ext>
              </a:extLst>
            </p:cNvPr>
            <p:cNvSpPr/>
            <p:nvPr/>
          </p:nvSpPr>
          <p:spPr>
            <a:xfrm>
              <a:off x="4062296" y="3408039"/>
              <a:ext cx="1019399" cy="171261"/>
            </a:xfrm>
            <a:prstGeom prst="rect">
              <a:avLst/>
            </a:prstGeom>
            <a:solidFill>
              <a:srgbClr val="FFFFFF"/>
            </a:solidFill>
            <a:ln w="12700" cap="flat">
              <a:noFill/>
              <a:miter lim="400000"/>
            </a:ln>
            <a:effectLst/>
          </p:spPr>
          <p:txBody>
            <a:bodyPr wrap="square" lIns="50800" tIns="50800" rIns="50800" bIns="50800" numCol="1"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584200">
                <a:defRPr sz="2200">
                  <a:solidFill>
                    <a:srgbClr val="FFFFFF"/>
                  </a:solidFill>
                  <a:latin typeface="Helvetica Neue Medium"/>
                  <a:ea typeface="Helvetica Neue Medium"/>
                  <a:cs typeface="Helvetica Neue Medium"/>
                  <a:sym typeface="Helvetica Neue Medium"/>
                </a:defRPr>
              </a:pPr>
              <a:endParaRPr sz="2200"/>
            </a:p>
          </p:txBody>
        </p:sp>
      </p:grpSp>
      <p:pic>
        <p:nvPicPr>
          <p:cNvPr id="9" name="image.png">
            <a:extLst>
              <a:ext uri="{FF2B5EF4-FFF2-40B4-BE49-F238E27FC236}">
                <a16:creationId xmlns:a16="http://schemas.microsoft.com/office/drawing/2014/main" id="{5683EADE-0793-C468-ABB2-8E8AA83C145D}"/>
              </a:ext>
            </a:extLst>
          </p:cNvPr>
          <p:cNvPicPr>
            <a:picLocks noChangeAspect="1"/>
          </p:cNvPicPr>
          <p:nvPr/>
        </p:nvPicPr>
        <p:blipFill>
          <a:blip r:embed="rId9"/>
          <a:stretch>
            <a:fillRect/>
          </a:stretch>
        </p:blipFill>
        <p:spPr>
          <a:xfrm>
            <a:off x="1325563" y="3941013"/>
            <a:ext cx="3782198" cy="2083508"/>
          </a:xfrm>
          <a:prstGeom prst="rect">
            <a:avLst/>
          </a:prstGeom>
          <a:ln w="25400">
            <a:noFill/>
            <a:miter lim="400000"/>
          </a:ln>
        </p:spPr>
      </p:pic>
      <p:sp>
        <p:nvSpPr>
          <p:cNvPr id="10" name="矩形 7">
            <a:extLst>
              <a:ext uri="{FF2B5EF4-FFF2-40B4-BE49-F238E27FC236}">
                <a16:creationId xmlns:a16="http://schemas.microsoft.com/office/drawing/2014/main" id="{93F7827B-1A69-2C8B-015E-71C7CC817A84}"/>
              </a:ext>
            </a:extLst>
          </p:cNvPr>
          <p:cNvSpPr/>
          <p:nvPr/>
        </p:nvSpPr>
        <p:spPr>
          <a:xfrm>
            <a:off x="1649674" y="6185449"/>
            <a:ext cx="3135141" cy="369332"/>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dirty="0">
                <a:latin typeface="Arial" panose="020B0604020202020204" pitchFamily="34" charset="0"/>
                <a:cs typeface="Arial" panose="020B0604020202020204" pitchFamily="34" charset="0"/>
              </a:rPr>
              <a:t>adapted from [1].</a:t>
            </a:r>
            <a:endParaRPr lang="en-US" altLang="zh-CN" b="1" dirty="0">
              <a:latin typeface="Arial" panose="020B0604020202020204" pitchFamily="34" charset="0"/>
              <a:cs typeface="Arial" panose="020B0604020202020204" pitchFamily="34" charset="0"/>
            </a:endParaRPr>
          </a:p>
        </p:txBody>
      </p:sp>
      <p:sp>
        <p:nvSpPr>
          <p:cNvPr id="11" name="矩形 7">
            <a:extLst>
              <a:ext uri="{FF2B5EF4-FFF2-40B4-BE49-F238E27FC236}">
                <a16:creationId xmlns:a16="http://schemas.microsoft.com/office/drawing/2014/main" id="{AFC57144-77F6-717F-7865-D8942805FF55}"/>
              </a:ext>
            </a:extLst>
          </p:cNvPr>
          <p:cNvSpPr/>
          <p:nvPr/>
        </p:nvSpPr>
        <p:spPr>
          <a:xfrm>
            <a:off x="6393888" y="5839855"/>
            <a:ext cx="3201054" cy="369332"/>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dirty="0">
                <a:latin typeface="Arial" panose="020B0604020202020204" pitchFamily="34" charset="0"/>
                <a:cs typeface="Arial" panose="020B0604020202020204" pitchFamily="34" charset="0"/>
              </a:rPr>
              <a:t>adapted from [2].</a:t>
            </a:r>
            <a:endParaRPr lang="en-US" altLang="zh-CN" b="1" dirty="0">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AF7AF70B-C541-AC55-C043-6B46E55CC166}"/>
              </a:ext>
            </a:extLst>
          </p:cNvPr>
          <p:cNvSpPr/>
          <p:nvPr/>
        </p:nvSpPr>
        <p:spPr bwMode="auto">
          <a:xfrm>
            <a:off x="7512308" y="6297654"/>
            <a:ext cx="3404508" cy="560346"/>
          </a:xfrm>
          <a:prstGeom prst="rect">
            <a:avLst/>
          </a:prstGeom>
          <a:solidFill>
            <a:srgbClr val="003E7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fontAlgn="base" hangingPunct="0">
              <a:spcBef>
                <a:spcPct val="0"/>
              </a:spcBef>
              <a:spcAft>
                <a:spcPct val="0"/>
              </a:spcAft>
            </a:pPr>
            <a:r>
              <a:rPr lang="en-US" sz="1050" dirty="0">
                <a:solidFill>
                  <a:schemeClr val="bg1"/>
                </a:solidFill>
                <a:latin typeface="Arial" charset="0"/>
                <a:ea typeface="ＭＳ Ｐゴシック" charset="-128"/>
                <a:cs typeface="ＭＳ Ｐゴシック" charset="-128"/>
              </a:rPr>
              <a:t>[1] A. van den Berg and M. </a:t>
            </a:r>
            <a:r>
              <a:rPr lang="en-US" sz="1050" dirty="0" err="1">
                <a:solidFill>
                  <a:schemeClr val="bg1"/>
                </a:solidFill>
                <a:latin typeface="Arial" charset="0"/>
                <a:ea typeface="ＭＳ Ｐゴシック" charset="-128"/>
                <a:cs typeface="ＭＳ Ｐゴシック" charset="-128"/>
              </a:rPr>
              <a:t>Wessling</a:t>
            </a:r>
            <a:r>
              <a:rPr lang="en-US" sz="1050" dirty="0">
                <a:solidFill>
                  <a:schemeClr val="bg1"/>
                </a:solidFill>
                <a:latin typeface="Arial" charset="0"/>
                <a:ea typeface="ＭＳ Ｐゴシック" charset="-128"/>
                <a:cs typeface="ＭＳ Ｐゴシック" charset="-128"/>
              </a:rPr>
              <a:t>, </a:t>
            </a:r>
            <a:r>
              <a:rPr lang="en-US" sz="1050" i="1" dirty="0">
                <a:solidFill>
                  <a:schemeClr val="bg1"/>
                </a:solidFill>
                <a:latin typeface="Arial" charset="0"/>
                <a:ea typeface="ＭＳ Ｐゴシック" charset="-128"/>
                <a:cs typeface="ＭＳ Ｐゴシック" charset="-128"/>
              </a:rPr>
              <a:t>Nature</a:t>
            </a:r>
            <a:r>
              <a:rPr lang="en-US" sz="1050" dirty="0">
                <a:solidFill>
                  <a:schemeClr val="bg1"/>
                </a:solidFill>
                <a:latin typeface="Arial" charset="0"/>
                <a:ea typeface="ＭＳ Ｐゴシック" charset="-128"/>
                <a:cs typeface="ＭＳ Ｐゴシック" charset="-128"/>
              </a:rPr>
              <a:t>, 2007.</a:t>
            </a:r>
          </a:p>
          <a:p>
            <a:pPr defTabSz="914400" eaLnBrk="0" fontAlgn="base" hangingPunct="0">
              <a:spcBef>
                <a:spcPct val="0"/>
              </a:spcBef>
              <a:spcAft>
                <a:spcPct val="0"/>
              </a:spcAft>
            </a:pPr>
            <a:r>
              <a:rPr lang="en-US" sz="1050" dirty="0">
                <a:solidFill>
                  <a:schemeClr val="bg1"/>
                </a:solidFill>
                <a:latin typeface="Arial" charset="0"/>
                <a:ea typeface="ＭＳ Ｐゴシック" charset="-128"/>
                <a:cs typeface="ＭＳ Ｐゴシック" charset="-128"/>
              </a:rPr>
              <a:t>[2] M. </a:t>
            </a:r>
            <a:r>
              <a:rPr lang="en-US" sz="1050" dirty="0" err="1">
                <a:solidFill>
                  <a:schemeClr val="bg1"/>
                </a:solidFill>
                <a:latin typeface="Arial" charset="0"/>
                <a:ea typeface="ＭＳ Ｐゴシック" charset="-128"/>
                <a:cs typeface="ＭＳ Ｐゴシック" charset="-128"/>
              </a:rPr>
              <a:t>Dehghani</a:t>
            </a:r>
            <a:r>
              <a:rPr lang="en-US" sz="1050" dirty="0">
                <a:solidFill>
                  <a:schemeClr val="bg1"/>
                </a:solidFill>
                <a:latin typeface="Arial" charset="0"/>
                <a:ea typeface="ＭＳ Ｐゴシック" charset="-128"/>
                <a:cs typeface="ＭＳ Ｐゴシック" charset="-128"/>
              </a:rPr>
              <a:t>, </a:t>
            </a:r>
            <a:r>
              <a:rPr lang="en-US" sz="1050" i="1" dirty="0">
                <a:solidFill>
                  <a:schemeClr val="bg1"/>
                </a:solidFill>
                <a:latin typeface="Arial" charset="0"/>
                <a:ea typeface="ＭＳ Ｐゴシック" charset="-128"/>
                <a:cs typeface="ＭＳ Ｐゴシック" charset="-128"/>
              </a:rPr>
              <a:t>et al.</a:t>
            </a:r>
            <a:r>
              <a:rPr lang="en-US" sz="1050" dirty="0">
                <a:solidFill>
                  <a:schemeClr val="bg1"/>
                </a:solidFill>
                <a:latin typeface="Arial" charset="0"/>
                <a:ea typeface="ＭＳ Ｐゴシック" charset="-128"/>
                <a:cs typeface="ＭＳ Ｐゴシック" charset="-128"/>
              </a:rPr>
              <a:t>, </a:t>
            </a:r>
            <a:r>
              <a:rPr lang="en-US" sz="1050" i="1" dirty="0">
                <a:solidFill>
                  <a:schemeClr val="bg1"/>
                </a:solidFill>
                <a:latin typeface="Arial" charset="0"/>
                <a:ea typeface="ＭＳ Ｐゴシック" charset="-128"/>
                <a:cs typeface="ＭＳ Ｐゴシック" charset="-128"/>
              </a:rPr>
              <a:t>Advanced Materials Technologies</a:t>
            </a:r>
            <a:r>
              <a:rPr lang="en-US" sz="1050" dirty="0">
                <a:solidFill>
                  <a:schemeClr val="bg1"/>
                </a:solidFill>
                <a:latin typeface="Arial" charset="0"/>
                <a:ea typeface="ＭＳ Ｐゴシック" charset="-128"/>
                <a:cs typeface="ＭＳ Ｐゴシック" charset="-128"/>
              </a:rPr>
              <a:t>, </a:t>
            </a:r>
            <a:r>
              <a:rPr lang="en-US" sz="1050" i="1" dirty="0">
                <a:solidFill>
                  <a:schemeClr val="bg1"/>
                </a:solidFill>
                <a:latin typeface="Arial" charset="0"/>
                <a:ea typeface="ＭＳ Ｐゴシック" charset="-128"/>
                <a:cs typeface="ＭＳ Ｐゴシック" charset="-128"/>
              </a:rPr>
              <a:t>2019</a:t>
            </a:r>
            <a:endParaRPr lang="en-US" sz="1050" dirty="0">
              <a:solidFill>
                <a:schemeClr val="bg1"/>
              </a:solidFill>
              <a:latin typeface="Arial" charset="0"/>
              <a:ea typeface="ＭＳ Ｐゴシック" charset="-128"/>
              <a:cs typeface="ＭＳ Ｐゴシック" charset="-128"/>
            </a:endParaRPr>
          </a:p>
        </p:txBody>
      </p:sp>
      <p:pic>
        <p:nvPicPr>
          <p:cNvPr id="17" name="Picture 16">
            <a:extLst>
              <a:ext uri="{FF2B5EF4-FFF2-40B4-BE49-F238E27FC236}">
                <a16:creationId xmlns:a16="http://schemas.microsoft.com/office/drawing/2014/main" id="{32529BC0-CE6A-70A8-C28B-C9947C243F40}"/>
              </a:ext>
            </a:extLst>
          </p:cNvPr>
          <p:cNvPicPr>
            <a:picLocks noChangeAspect="1"/>
          </p:cNvPicPr>
          <p:nvPr/>
        </p:nvPicPr>
        <p:blipFill>
          <a:blip r:embed="rId10"/>
          <a:stretch>
            <a:fillRect/>
          </a:stretch>
        </p:blipFill>
        <p:spPr>
          <a:xfrm>
            <a:off x="6652305" y="1422434"/>
            <a:ext cx="4652772" cy="2031492"/>
          </a:xfrm>
          <a:prstGeom prst="rect">
            <a:avLst/>
          </a:prstGeom>
        </p:spPr>
      </p:pic>
      <p:pic>
        <p:nvPicPr>
          <p:cNvPr id="19" name="Picture 18">
            <a:extLst>
              <a:ext uri="{FF2B5EF4-FFF2-40B4-BE49-F238E27FC236}">
                <a16:creationId xmlns:a16="http://schemas.microsoft.com/office/drawing/2014/main" id="{7D844F6F-4724-C414-FE4D-65AA56120307}"/>
              </a:ext>
            </a:extLst>
          </p:cNvPr>
          <p:cNvPicPr>
            <a:picLocks noChangeAspect="1"/>
          </p:cNvPicPr>
          <p:nvPr/>
        </p:nvPicPr>
        <p:blipFill rotWithShape="1">
          <a:blip r:embed="rId11"/>
          <a:srcRect l="42889" t="21411" r="17343" b="35520"/>
          <a:stretch/>
        </p:blipFill>
        <p:spPr>
          <a:xfrm>
            <a:off x="3854034" y="251512"/>
            <a:ext cx="3981220" cy="6467340"/>
          </a:xfrm>
          <a:prstGeom prst="rect">
            <a:avLst/>
          </a:prstGeom>
        </p:spPr>
      </p:pic>
      <p:pic>
        <p:nvPicPr>
          <p:cNvPr id="29" name="Audio 28">
            <a:hlinkClick r:id="" action="ppaction://media"/>
            <a:extLst>
              <a:ext uri="{FF2B5EF4-FFF2-40B4-BE49-F238E27FC236}">
                <a16:creationId xmlns:a16="http://schemas.microsoft.com/office/drawing/2014/main" id="{766BDE7E-AB3B-B09A-9796-FB0BE7924A3E}"/>
              </a:ext>
            </a:extLst>
          </p:cNvPr>
          <p:cNvPicPr>
            <a:picLocks noChangeAspect="1"/>
          </p:cNvPicPr>
          <p:nvPr>
            <a:audioFile r:link="rId3"/>
            <p:extLst>
              <p:ext uri="{DAA4B4D4-6D71-4841-9C94-3DE7FCFB9230}">
                <p14:media xmlns:p14="http://schemas.microsoft.com/office/powerpoint/2010/main" r:embed="rId2"/>
              </p:ext>
            </p:extLst>
          </p:nvPr>
        </p:nvPicPr>
        <p:blipFill>
          <a:blip r:embed="rId12"/>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469163992"/>
      </p:ext>
    </p:extLst>
  </p:cSld>
  <p:clrMapOvr>
    <a:masterClrMapping/>
  </p:clrMapOvr>
  <mc:AlternateContent xmlns:mc="http://schemas.openxmlformats.org/markup-compatibility/2006">
    <mc:Choice xmlns:p14="http://schemas.microsoft.com/office/powerpoint/2010/main" Requires="p14">
      <p:transition spd="med" p14:dur="700" advTm="62173">
        <p:fade/>
      </p:transition>
    </mc:Choice>
    <mc:Fallback>
      <p:transition spd="med" advTm="6217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2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992038" y="5386"/>
            <a:ext cx="11128075" cy="900000"/>
          </a:xfrm>
        </p:spPr>
        <p:txBody>
          <a:bodyPr>
            <a:normAutofit fontScale="90000"/>
          </a:bodyPr>
          <a:lstStyle/>
          <a:p>
            <a:r>
              <a:rPr lang="en-US" dirty="0">
                <a:latin typeface="Georgia" panose="02040502050405020303" pitchFamily="18" charset="0"/>
              </a:rPr>
              <a:t>Skills – device preparation and cell culturing</a:t>
            </a:r>
          </a:p>
        </p:txBody>
      </p:sp>
      <p:sp>
        <p:nvSpPr>
          <p:cNvPr id="4" name="Content Placeholder 3">
            <a:extLst>
              <a:ext uri="{FF2B5EF4-FFF2-40B4-BE49-F238E27FC236}">
                <a16:creationId xmlns:a16="http://schemas.microsoft.com/office/drawing/2014/main" id="{3F3A5479-ACFD-A9CC-6746-624502D92DC0}"/>
              </a:ext>
            </a:extLst>
          </p:cNvPr>
          <p:cNvSpPr>
            <a:spLocks noGrp="1"/>
          </p:cNvSpPr>
          <p:nvPr>
            <p:ph idx="1"/>
          </p:nvPr>
        </p:nvSpPr>
        <p:spPr/>
        <p:txBody>
          <a:bodyPr/>
          <a:lstStyle/>
          <a:p>
            <a:r>
              <a:rPr lang="en-US" dirty="0"/>
              <a:t>Ability to assemble devices sterilely, and successfully, in a BSC</a:t>
            </a:r>
          </a:p>
          <a:p>
            <a:endParaRPr lang="en-US" dirty="0"/>
          </a:p>
          <a:p>
            <a:r>
              <a:rPr lang="en-US" dirty="0"/>
              <a:t>Knowledge of how to prepare devices for cell culture</a:t>
            </a:r>
          </a:p>
          <a:p>
            <a:endParaRPr lang="en-US" dirty="0"/>
          </a:p>
          <a:p>
            <a:r>
              <a:rPr lang="en-US" dirty="0"/>
              <a:t>Become familiar with the protocol of co-culture</a:t>
            </a:r>
          </a:p>
          <a:p>
            <a:endParaRPr lang="en-US" dirty="0"/>
          </a:p>
          <a:p>
            <a:endParaRPr lang="en-US" dirty="0"/>
          </a:p>
        </p:txBody>
      </p:sp>
      <p:sp>
        <p:nvSpPr>
          <p:cNvPr id="3" name="Content Placeholder 2">
            <a:extLst>
              <a:ext uri="{FF2B5EF4-FFF2-40B4-BE49-F238E27FC236}">
                <a16:creationId xmlns:a16="http://schemas.microsoft.com/office/drawing/2014/main" id="{29DFB42F-82FC-2CBE-2821-FEB2A9B36F7B}"/>
              </a:ext>
            </a:extLst>
          </p:cNvPr>
          <p:cNvSpPr>
            <a:spLocks noGrp="1"/>
          </p:cNvSpPr>
          <p:nvPr>
            <p:ph idx="14"/>
          </p:nvPr>
        </p:nvSpPr>
        <p:spPr>
          <a:xfrm>
            <a:off x="6554756" y="1812413"/>
            <a:ext cx="5211794" cy="4586799"/>
          </a:xfrm>
        </p:spPr>
        <p:txBody>
          <a:bodyPr>
            <a:normAutofit fontScale="77500" lnSpcReduction="20000"/>
          </a:bodyPr>
          <a:lstStyle/>
          <a:p>
            <a:r>
              <a:rPr lang="en-US" b="1" dirty="0"/>
              <a:t>More importantly: the tips and tricks that aren’t in the papers</a:t>
            </a:r>
          </a:p>
          <a:p>
            <a:pPr lvl="1"/>
            <a:r>
              <a:rPr lang="en-US" sz="2600" dirty="0"/>
              <a:t>Everyone in the McGrath lab had their own techniques</a:t>
            </a:r>
          </a:p>
          <a:p>
            <a:pPr lvl="1"/>
            <a:r>
              <a:rPr lang="en-US" sz="2600" dirty="0"/>
              <a:t>The best ways to assemble devices</a:t>
            </a:r>
          </a:p>
          <a:p>
            <a:pPr lvl="1"/>
            <a:r>
              <a:rPr lang="en-US" sz="2600" dirty="0"/>
              <a:t>Handling the devices with hose clamps</a:t>
            </a:r>
          </a:p>
          <a:p>
            <a:pPr lvl="1"/>
            <a:r>
              <a:rPr lang="en-US" sz="2600" dirty="0"/>
              <a:t>Don’t UV the hose clamps!</a:t>
            </a:r>
          </a:p>
          <a:p>
            <a:pPr lvl="1"/>
            <a:r>
              <a:rPr lang="en-US" sz="2600" dirty="0"/>
              <a:t>Bubble prevention and removal</a:t>
            </a:r>
          </a:p>
          <a:p>
            <a:pPr lvl="1"/>
            <a:r>
              <a:rPr lang="en-US" sz="2600" dirty="0"/>
              <a:t>Tilting devices when pipetting bottom channel</a:t>
            </a:r>
          </a:p>
          <a:p>
            <a:pPr lvl="1"/>
            <a:r>
              <a:rPr lang="en-US" sz="2600" dirty="0"/>
              <a:t>Checking for bubbles in the pipette ports</a:t>
            </a:r>
          </a:p>
          <a:p>
            <a:pPr lvl="1"/>
            <a:r>
              <a:rPr lang="en-US" sz="2600" dirty="0"/>
              <a:t>Handling micropipettes safely</a:t>
            </a:r>
          </a:p>
          <a:p>
            <a:pPr lvl="1"/>
            <a:r>
              <a:rPr lang="en-US" sz="2600" dirty="0"/>
              <a:t>Best way to organise devices in BSC and petri dishes (to reduce contamination)</a:t>
            </a:r>
          </a:p>
          <a:p>
            <a:pPr lvl="1"/>
            <a:r>
              <a:rPr lang="en-US" sz="2600" dirty="0"/>
              <a:t>Etc.</a:t>
            </a:r>
          </a:p>
          <a:p>
            <a:pPr lvl="1"/>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6</a:t>
            </a:fld>
            <a:endParaRPr lang="en-US" dirty="0"/>
          </a:p>
        </p:txBody>
      </p:sp>
      <p:pic>
        <p:nvPicPr>
          <p:cNvPr id="16" name="Audio 15">
            <a:hlinkClick r:id="" action="ppaction://media"/>
            <a:extLst>
              <a:ext uri="{FF2B5EF4-FFF2-40B4-BE49-F238E27FC236}">
                <a16:creationId xmlns:a16="http://schemas.microsoft.com/office/drawing/2014/main" id="{F0D80D91-18E6-DAC8-6C96-B771BA001885}"/>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573563011"/>
      </p:ext>
    </p:extLst>
  </p:cSld>
  <p:clrMapOvr>
    <a:masterClrMapping/>
  </p:clrMapOvr>
  <mc:AlternateContent xmlns:mc="http://schemas.openxmlformats.org/markup-compatibility/2006">
    <mc:Choice xmlns:p14="http://schemas.microsoft.com/office/powerpoint/2010/main" Requires="p14">
      <p:transition spd="med" p14:dur="700" advTm="101680">
        <p:fade/>
      </p:transition>
    </mc:Choice>
    <mc:Fallback>
      <p:transition spd="med" advTm="10168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500"/>
                                        <p:tgtEl>
                                          <p:spTgt spid="4">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500"/>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500"/>
                                        <p:tgtEl>
                                          <p:spTgt spid="3">
                                            <p:txEl>
                                              <p:pRg st="1" end="1"/>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fade">
                                      <p:cBhvr>
                                        <p:cTn id="34" dur="500"/>
                                        <p:tgtEl>
                                          <p:spTgt spid="3">
                                            <p:txEl>
                                              <p:pRg st="2" end="2"/>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500"/>
                                        <p:tgtEl>
                                          <p:spTgt spid="3">
                                            <p:txEl>
                                              <p:pRg st="3" end="3"/>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500"/>
                                        <p:tgtEl>
                                          <p:spTgt spid="3">
                                            <p:txEl>
                                              <p:pRg st="4" end="4"/>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500"/>
                                        <p:tgtEl>
                                          <p:spTgt spid="3">
                                            <p:txEl>
                                              <p:pRg st="5" end="5"/>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500"/>
                                        <p:tgtEl>
                                          <p:spTgt spid="3">
                                            <p:txEl>
                                              <p:pRg st="6" end="6"/>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
                                        <p:tgtEl>
                                          <p:spTgt spid="3">
                                            <p:txEl>
                                              <p:pRg st="7" end="7"/>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Effect transition="in" filter="fade">
                                      <p:cBhvr>
                                        <p:cTn id="55" dur="500"/>
                                        <p:tgtEl>
                                          <p:spTgt spid="3">
                                            <p:txEl>
                                              <p:pRg st="9" end="9"/>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3">
                                            <p:txEl>
                                              <p:pRg st="10" end="10"/>
                                            </p:txEl>
                                          </p:spTgt>
                                        </p:tgtEl>
                                        <p:attrNameLst>
                                          <p:attrName>style.visibility</p:attrName>
                                        </p:attrNameLst>
                                      </p:cBhvr>
                                      <p:to>
                                        <p:strVal val="visible"/>
                                      </p:to>
                                    </p:set>
                                    <p:animEffect transition="in" filter="fade">
                                      <p:cBhvr>
                                        <p:cTn id="58"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9" fill="hold" display="0">
                  <p:stCondLst>
                    <p:cond delay="indefinite"/>
                  </p:stCondLst>
                  <p:endCondLst>
                    <p:cond evt="onStopAudio" delay="0">
                      <p:tgtEl>
                        <p:sldTgt/>
                      </p:tgtEl>
                    </p:cond>
                  </p:endCondLst>
                </p:cTn>
                <p:tgtEl>
                  <p:spTgt spid="16"/>
                </p:tgtEl>
              </p:cMediaNode>
            </p:audio>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992038" y="5386"/>
            <a:ext cx="11128075" cy="900000"/>
          </a:xfrm>
        </p:spPr>
        <p:txBody>
          <a:bodyPr>
            <a:normAutofit/>
          </a:bodyPr>
          <a:lstStyle/>
          <a:p>
            <a:r>
              <a:rPr lang="en-US" dirty="0">
                <a:latin typeface="Georgia" panose="02040502050405020303" pitchFamily="18" charset="0"/>
              </a:rPr>
              <a:t>Co-culture – 1</a:t>
            </a:r>
            <a:r>
              <a:rPr lang="en-US" baseline="30000" dirty="0">
                <a:latin typeface="Georgia" panose="02040502050405020303" pitchFamily="18" charset="0"/>
              </a:rPr>
              <a:t>st</a:t>
            </a:r>
            <a:r>
              <a:rPr lang="en-US" dirty="0">
                <a:latin typeface="Georgia" panose="02040502050405020303" pitchFamily="18" charset="0"/>
              </a:rPr>
              <a:t> attempt</a:t>
            </a:r>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7</a:t>
            </a:fld>
            <a:endParaRPr lang="en-US" dirty="0"/>
          </a:p>
        </p:txBody>
      </p:sp>
      <p:pic>
        <p:nvPicPr>
          <p:cNvPr id="6" name="Picture 5" descr="A close-up of a rectangular object&#10;&#10;Description automatically generated">
            <a:extLst>
              <a:ext uri="{FF2B5EF4-FFF2-40B4-BE49-F238E27FC236}">
                <a16:creationId xmlns:a16="http://schemas.microsoft.com/office/drawing/2014/main" id="{13AE9151-C466-9B95-CED9-7C55DAF4C59C}"/>
              </a:ext>
            </a:extLst>
          </p:cNvPr>
          <p:cNvPicPr>
            <a:picLocks noChangeAspect="1"/>
          </p:cNvPicPr>
          <p:nvPr/>
        </p:nvPicPr>
        <p:blipFill rotWithShape="1">
          <a:blip r:embed="rId5">
            <a:extLst>
              <a:ext uri="{28A0092B-C50C-407E-A947-70E740481C1C}">
                <a14:useLocalDpi xmlns:a14="http://schemas.microsoft.com/office/drawing/2010/main" val="0"/>
              </a:ext>
            </a:extLst>
          </a:blip>
          <a:srcRect l="4583" t="14996" r="2248" b="28744"/>
          <a:stretch/>
        </p:blipFill>
        <p:spPr>
          <a:xfrm rot="5400000">
            <a:off x="-262519" y="2604716"/>
            <a:ext cx="4199807" cy="1690693"/>
          </a:xfrm>
          <a:prstGeom prst="rect">
            <a:avLst/>
          </a:prstGeom>
        </p:spPr>
      </p:pic>
      <p:pic>
        <p:nvPicPr>
          <p:cNvPr id="7" name="Picture 6" descr="A close-up of a rectangular object&#10;&#10;Description automatically generated">
            <a:extLst>
              <a:ext uri="{FF2B5EF4-FFF2-40B4-BE49-F238E27FC236}">
                <a16:creationId xmlns:a16="http://schemas.microsoft.com/office/drawing/2014/main" id="{132F8005-A326-51B6-97BC-37F1EF9DD8FF}"/>
              </a:ext>
            </a:extLst>
          </p:cNvPr>
          <p:cNvPicPr>
            <a:picLocks noChangeAspect="1"/>
          </p:cNvPicPr>
          <p:nvPr/>
        </p:nvPicPr>
        <p:blipFill rotWithShape="1">
          <a:blip r:embed="rId6">
            <a:extLst>
              <a:ext uri="{28A0092B-C50C-407E-A947-70E740481C1C}">
                <a14:useLocalDpi xmlns:a14="http://schemas.microsoft.com/office/drawing/2010/main" val="0"/>
              </a:ext>
            </a:extLst>
          </a:blip>
          <a:srcRect l="2313" t="19550" r="3722" b="23709"/>
          <a:stretch/>
        </p:blipFill>
        <p:spPr>
          <a:xfrm rot="5400000">
            <a:off x="2122848" y="2604717"/>
            <a:ext cx="4199808" cy="1690692"/>
          </a:xfrm>
          <a:prstGeom prst="rect">
            <a:avLst/>
          </a:prstGeom>
        </p:spPr>
      </p:pic>
      <p:pic>
        <p:nvPicPr>
          <p:cNvPr id="9" name="Picture 8" descr="A close-up of a rectangular object&#10;&#10;Description automatically generated">
            <a:extLst>
              <a:ext uri="{FF2B5EF4-FFF2-40B4-BE49-F238E27FC236}">
                <a16:creationId xmlns:a16="http://schemas.microsoft.com/office/drawing/2014/main" id="{41EF4D61-2A7F-CF61-BF4E-FCC329AA5DDC}"/>
              </a:ext>
            </a:extLst>
          </p:cNvPr>
          <p:cNvPicPr>
            <a:picLocks noChangeAspect="1"/>
          </p:cNvPicPr>
          <p:nvPr/>
        </p:nvPicPr>
        <p:blipFill rotWithShape="1">
          <a:blip r:embed="rId7">
            <a:extLst>
              <a:ext uri="{28A0092B-C50C-407E-A947-70E740481C1C}">
                <a14:useLocalDpi xmlns:a14="http://schemas.microsoft.com/office/drawing/2010/main" val="0"/>
              </a:ext>
            </a:extLst>
          </a:blip>
          <a:srcRect l="6379" t="22691" b="21338"/>
          <a:stretch/>
        </p:blipFill>
        <p:spPr>
          <a:xfrm rot="5400000">
            <a:off x="6168941" y="2599264"/>
            <a:ext cx="4241935" cy="1690693"/>
          </a:xfrm>
          <a:prstGeom prst="rect">
            <a:avLst/>
          </a:prstGeom>
        </p:spPr>
      </p:pic>
      <p:pic>
        <p:nvPicPr>
          <p:cNvPr id="10" name="Picture 9" descr="A close-up of a cell&#10;&#10;Description automatically generated">
            <a:extLst>
              <a:ext uri="{FF2B5EF4-FFF2-40B4-BE49-F238E27FC236}">
                <a16:creationId xmlns:a16="http://schemas.microsoft.com/office/drawing/2014/main" id="{DF1ADC57-0367-C6DF-E8F7-44A9FA15F579}"/>
              </a:ext>
            </a:extLst>
          </p:cNvPr>
          <p:cNvPicPr>
            <a:picLocks noChangeAspect="1"/>
          </p:cNvPicPr>
          <p:nvPr/>
        </p:nvPicPr>
        <p:blipFill rotWithShape="1">
          <a:blip r:embed="rId8">
            <a:extLst>
              <a:ext uri="{28A0092B-C50C-407E-A947-70E740481C1C}">
                <a14:useLocalDpi xmlns:a14="http://schemas.microsoft.com/office/drawing/2010/main" val="0"/>
              </a:ext>
            </a:extLst>
          </a:blip>
          <a:srcRect l="3324" t="15789" r="1032" b="28240"/>
          <a:stretch/>
        </p:blipFill>
        <p:spPr>
          <a:xfrm rot="5400000">
            <a:off x="8458174" y="2643663"/>
            <a:ext cx="4241934" cy="1654927"/>
          </a:xfrm>
          <a:prstGeom prst="rect">
            <a:avLst/>
          </a:prstGeom>
        </p:spPr>
      </p:pic>
      <p:sp>
        <p:nvSpPr>
          <p:cNvPr id="11" name="TextBox 10">
            <a:extLst>
              <a:ext uri="{FF2B5EF4-FFF2-40B4-BE49-F238E27FC236}">
                <a16:creationId xmlns:a16="http://schemas.microsoft.com/office/drawing/2014/main" id="{6EEA0655-4BB4-F1E9-0F25-44A593EC06BC}"/>
              </a:ext>
            </a:extLst>
          </p:cNvPr>
          <p:cNvSpPr txBox="1"/>
          <p:nvPr/>
        </p:nvSpPr>
        <p:spPr>
          <a:xfrm>
            <a:off x="0" y="5617484"/>
            <a:ext cx="5923722" cy="369332"/>
          </a:xfrm>
          <a:prstGeom prst="rect">
            <a:avLst/>
          </a:prstGeom>
          <a:noFill/>
        </p:spPr>
        <p:txBody>
          <a:bodyPr wrap="square" rtlCol="0">
            <a:spAutoFit/>
          </a:bodyPr>
          <a:lstStyle/>
          <a:p>
            <a:pPr marL="285750" indent="-285750">
              <a:buFont typeface="Arial" panose="020B0604020202020204" pitchFamily="34" charset="0"/>
              <a:buChar char="•"/>
            </a:pPr>
            <a:r>
              <a:rPr lang="en-GB" dirty="0"/>
              <a:t>HUVEC cell seeding, bottom channel only </a:t>
            </a:r>
          </a:p>
        </p:txBody>
      </p:sp>
      <p:sp>
        <p:nvSpPr>
          <p:cNvPr id="13" name="TextBox 12">
            <a:extLst>
              <a:ext uri="{FF2B5EF4-FFF2-40B4-BE49-F238E27FC236}">
                <a16:creationId xmlns:a16="http://schemas.microsoft.com/office/drawing/2014/main" id="{EDA79CBF-D755-EBF1-8EBA-CCE84600356B}"/>
              </a:ext>
            </a:extLst>
          </p:cNvPr>
          <p:cNvSpPr txBox="1"/>
          <p:nvPr/>
        </p:nvSpPr>
        <p:spPr>
          <a:xfrm>
            <a:off x="6343755" y="5628868"/>
            <a:ext cx="5923722" cy="646331"/>
          </a:xfrm>
          <a:prstGeom prst="rect">
            <a:avLst/>
          </a:prstGeom>
          <a:noFill/>
        </p:spPr>
        <p:txBody>
          <a:bodyPr wrap="square" rtlCol="0">
            <a:spAutoFit/>
          </a:bodyPr>
          <a:lstStyle/>
          <a:p>
            <a:pPr marL="285750" indent="-285750">
              <a:buFont typeface="Arial" panose="020B0604020202020204" pitchFamily="34" charset="0"/>
              <a:buChar char="•"/>
            </a:pPr>
            <a:r>
              <a:rPr lang="en-GB" dirty="0"/>
              <a:t>Cultures appear more complex following seeding of both sides of the membrane</a:t>
            </a:r>
          </a:p>
        </p:txBody>
      </p:sp>
      <p:cxnSp>
        <p:nvCxnSpPr>
          <p:cNvPr id="15" name="Straight Arrow Connector 14">
            <a:extLst>
              <a:ext uri="{FF2B5EF4-FFF2-40B4-BE49-F238E27FC236}">
                <a16:creationId xmlns:a16="http://schemas.microsoft.com/office/drawing/2014/main" id="{225436FE-72AE-80C9-1B02-8341C97C38BC}"/>
              </a:ext>
            </a:extLst>
          </p:cNvPr>
          <p:cNvCxnSpPr>
            <a:cxnSpLocks/>
          </p:cNvCxnSpPr>
          <p:nvPr/>
        </p:nvCxnSpPr>
        <p:spPr>
          <a:xfrm flipV="1">
            <a:off x="5178287" y="3450062"/>
            <a:ext cx="2156791" cy="1"/>
          </a:xfrm>
          <a:prstGeom prst="straightConnector1">
            <a:avLst/>
          </a:prstGeom>
          <a:ln>
            <a:solidFill>
              <a:schemeClr val="tx1">
                <a:lumMod val="90000"/>
                <a:lumOff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54143B4-2B8C-6F4D-ADFE-D383DBBE1DB5}"/>
              </a:ext>
            </a:extLst>
          </p:cNvPr>
          <p:cNvSpPr txBox="1"/>
          <p:nvPr/>
        </p:nvSpPr>
        <p:spPr>
          <a:xfrm>
            <a:off x="5356839" y="3092158"/>
            <a:ext cx="2087723" cy="338554"/>
          </a:xfrm>
          <a:prstGeom prst="rect">
            <a:avLst/>
          </a:prstGeom>
          <a:noFill/>
        </p:spPr>
        <p:txBody>
          <a:bodyPr wrap="square" rtlCol="0">
            <a:spAutoFit/>
          </a:bodyPr>
          <a:lstStyle/>
          <a:p>
            <a:r>
              <a:rPr lang="en-GB" sz="1600" dirty="0"/>
              <a:t>Top well seeded</a:t>
            </a:r>
          </a:p>
        </p:txBody>
      </p:sp>
      <p:sp>
        <p:nvSpPr>
          <p:cNvPr id="20" name="TextBox 19">
            <a:extLst>
              <a:ext uri="{FF2B5EF4-FFF2-40B4-BE49-F238E27FC236}">
                <a16:creationId xmlns:a16="http://schemas.microsoft.com/office/drawing/2014/main" id="{9C96EA73-D977-BFC0-23E1-4D7E5DDB7104}"/>
              </a:ext>
            </a:extLst>
          </p:cNvPr>
          <p:cNvSpPr txBox="1"/>
          <p:nvPr/>
        </p:nvSpPr>
        <p:spPr>
          <a:xfrm rot="16200000">
            <a:off x="187351" y="1577289"/>
            <a:ext cx="1311816" cy="369332"/>
          </a:xfrm>
          <a:prstGeom prst="rect">
            <a:avLst/>
          </a:prstGeom>
          <a:noFill/>
        </p:spPr>
        <p:txBody>
          <a:bodyPr wrap="square" rtlCol="0">
            <a:spAutoFit/>
          </a:bodyPr>
          <a:lstStyle/>
          <a:p>
            <a:r>
              <a:rPr lang="en-GB" dirty="0"/>
              <a:t>Device 1</a:t>
            </a:r>
          </a:p>
        </p:txBody>
      </p:sp>
      <p:sp>
        <p:nvSpPr>
          <p:cNvPr id="21" name="TextBox 20">
            <a:extLst>
              <a:ext uri="{FF2B5EF4-FFF2-40B4-BE49-F238E27FC236}">
                <a16:creationId xmlns:a16="http://schemas.microsoft.com/office/drawing/2014/main" id="{52A44F6C-7F6F-E137-6E08-3A1D327C8D47}"/>
              </a:ext>
            </a:extLst>
          </p:cNvPr>
          <p:cNvSpPr txBox="1"/>
          <p:nvPr/>
        </p:nvSpPr>
        <p:spPr>
          <a:xfrm rot="16200000">
            <a:off x="6584409" y="1577289"/>
            <a:ext cx="1311816" cy="369332"/>
          </a:xfrm>
          <a:prstGeom prst="rect">
            <a:avLst/>
          </a:prstGeom>
          <a:noFill/>
        </p:spPr>
        <p:txBody>
          <a:bodyPr wrap="square" rtlCol="0">
            <a:spAutoFit/>
          </a:bodyPr>
          <a:lstStyle/>
          <a:p>
            <a:r>
              <a:rPr lang="en-GB" dirty="0"/>
              <a:t>Device 1</a:t>
            </a:r>
          </a:p>
        </p:txBody>
      </p:sp>
      <p:sp>
        <p:nvSpPr>
          <p:cNvPr id="22" name="TextBox 21">
            <a:extLst>
              <a:ext uri="{FF2B5EF4-FFF2-40B4-BE49-F238E27FC236}">
                <a16:creationId xmlns:a16="http://schemas.microsoft.com/office/drawing/2014/main" id="{EEB82A82-A3BF-DDA7-EDFA-77112C6A6260}"/>
              </a:ext>
            </a:extLst>
          </p:cNvPr>
          <p:cNvSpPr txBox="1"/>
          <p:nvPr/>
        </p:nvSpPr>
        <p:spPr>
          <a:xfrm rot="16200000">
            <a:off x="2524995" y="1577289"/>
            <a:ext cx="1311816" cy="369332"/>
          </a:xfrm>
          <a:prstGeom prst="rect">
            <a:avLst/>
          </a:prstGeom>
          <a:noFill/>
        </p:spPr>
        <p:txBody>
          <a:bodyPr wrap="square" rtlCol="0">
            <a:spAutoFit/>
          </a:bodyPr>
          <a:lstStyle/>
          <a:p>
            <a:r>
              <a:rPr lang="en-GB" dirty="0"/>
              <a:t>Device 2</a:t>
            </a:r>
          </a:p>
        </p:txBody>
      </p:sp>
      <p:sp>
        <p:nvSpPr>
          <p:cNvPr id="23" name="TextBox 22">
            <a:extLst>
              <a:ext uri="{FF2B5EF4-FFF2-40B4-BE49-F238E27FC236}">
                <a16:creationId xmlns:a16="http://schemas.microsoft.com/office/drawing/2014/main" id="{6B6A93FC-233E-19E9-2C08-B90928E93FD3}"/>
              </a:ext>
            </a:extLst>
          </p:cNvPr>
          <p:cNvSpPr txBox="1"/>
          <p:nvPr/>
        </p:nvSpPr>
        <p:spPr>
          <a:xfrm rot="16200000">
            <a:off x="8921597" y="1577288"/>
            <a:ext cx="1311816" cy="369332"/>
          </a:xfrm>
          <a:prstGeom prst="rect">
            <a:avLst/>
          </a:prstGeom>
          <a:noFill/>
        </p:spPr>
        <p:txBody>
          <a:bodyPr wrap="square" rtlCol="0">
            <a:spAutoFit/>
          </a:bodyPr>
          <a:lstStyle/>
          <a:p>
            <a:r>
              <a:rPr lang="en-GB" dirty="0"/>
              <a:t>Device 2</a:t>
            </a:r>
          </a:p>
        </p:txBody>
      </p:sp>
      <p:pic>
        <p:nvPicPr>
          <p:cNvPr id="14" name="Audio 13">
            <a:hlinkClick r:id="" action="ppaction://media"/>
            <a:extLst>
              <a:ext uri="{FF2B5EF4-FFF2-40B4-BE49-F238E27FC236}">
                <a16:creationId xmlns:a16="http://schemas.microsoft.com/office/drawing/2014/main" id="{CE7BBA4F-B811-596F-4338-F2956F593601}"/>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44047112"/>
      </p:ext>
    </p:extLst>
  </p:cSld>
  <p:clrMapOvr>
    <a:masterClrMapping/>
  </p:clrMapOvr>
  <mc:AlternateContent xmlns:mc="http://schemas.openxmlformats.org/markup-compatibility/2006">
    <mc:Choice xmlns:p14="http://schemas.microsoft.com/office/powerpoint/2010/main" Requires="p14">
      <p:transition spd="med" p14:dur="700" advTm="32789">
        <p:fade/>
      </p:transition>
    </mc:Choice>
    <mc:Fallback>
      <p:transition spd="med" advTm="3278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992038" y="5385"/>
            <a:ext cx="11128075" cy="1245445"/>
          </a:xfrm>
        </p:spPr>
        <p:txBody>
          <a:bodyPr>
            <a:normAutofit/>
          </a:bodyPr>
          <a:lstStyle/>
          <a:p>
            <a:r>
              <a:rPr lang="en-US" dirty="0">
                <a:latin typeface="Georgia" panose="02040502050405020303" pitchFamily="18" charset="0"/>
              </a:rPr>
              <a:t>Co-culture – 1</a:t>
            </a:r>
            <a:r>
              <a:rPr lang="en-US" baseline="30000" dirty="0">
                <a:latin typeface="Georgia" panose="02040502050405020303" pitchFamily="18" charset="0"/>
              </a:rPr>
              <a:t>st</a:t>
            </a:r>
            <a:r>
              <a:rPr lang="en-US" dirty="0">
                <a:latin typeface="Georgia" panose="02040502050405020303" pitchFamily="18" charset="0"/>
              </a:rPr>
              <a:t> attempt </a:t>
            </a:r>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8</a:t>
            </a:fld>
            <a:endParaRPr lang="en-US" dirty="0"/>
          </a:p>
        </p:txBody>
      </p:sp>
      <p:pic>
        <p:nvPicPr>
          <p:cNvPr id="7" name="Picture 6" descr="A close-up of a white rectangular object&#10;&#10;Description automatically generated">
            <a:extLst>
              <a:ext uri="{FF2B5EF4-FFF2-40B4-BE49-F238E27FC236}">
                <a16:creationId xmlns:a16="http://schemas.microsoft.com/office/drawing/2014/main" id="{D358752E-C729-8539-79B8-9E317813F04A}"/>
              </a:ext>
            </a:extLst>
          </p:cNvPr>
          <p:cNvPicPr>
            <a:picLocks noChangeAspect="1"/>
          </p:cNvPicPr>
          <p:nvPr/>
        </p:nvPicPr>
        <p:blipFill rotWithShape="1">
          <a:blip r:embed="rId5">
            <a:extLst>
              <a:ext uri="{28A0092B-C50C-407E-A947-70E740481C1C}">
                <a14:useLocalDpi xmlns:a14="http://schemas.microsoft.com/office/drawing/2010/main" val="0"/>
              </a:ext>
            </a:extLst>
          </a:blip>
          <a:srcRect l="6379" t="15557" b="32368"/>
          <a:stretch/>
        </p:blipFill>
        <p:spPr>
          <a:xfrm rot="5400000">
            <a:off x="8548354" y="2655820"/>
            <a:ext cx="4170140" cy="1546361"/>
          </a:xfrm>
          <a:prstGeom prst="rect">
            <a:avLst/>
          </a:prstGeom>
        </p:spPr>
      </p:pic>
      <p:pic>
        <p:nvPicPr>
          <p:cNvPr id="9" name="Picture 8" descr="A close-up of a rectangular object&#10;&#10;Description automatically generated">
            <a:extLst>
              <a:ext uri="{FF2B5EF4-FFF2-40B4-BE49-F238E27FC236}">
                <a16:creationId xmlns:a16="http://schemas.microsoft.com/office/drawing/2014/main" id="{4D6E6A69-5C42-E2B9-DAA8-54F583F54B3C}"/>
              </a:ext>
            </a:extLst>
          </p:cNvPr>
          <p:cNvPicPr>
            <a:picLocks noChangeAspect="1"/>
          </p:cNvPicPr>
          <p:nvPr/>
        </p:nvPicPr>
        <p:blipFill rotWithShape="1">
          <a:blip r:embed="rId6">
            <a:extLst>
              <a:ext uri="{28A0092B-C50C-407E-A947-70E740481C1C}">
                <a14:useLocalDpi xmlns:a14="http://schemas.microsoft.com/office/drawing/2010/main" val="0"/>
              </a:ext>
            </a:extLst>
          </a:blip>
          <a:srcRect l="6379" t="22691" r="2643" b="22522"/>
          <a:stretch/>
        </p:blipFill>
        <p:spPr>
          <a:xfrm rot="5400000">
            <a:off x="-609688" y="2601535"/>
            <a:ext cx="4122180" cy="1654930"/>
          </a:xfrm>
          <a:prstGeom prst="rect">
            <a:avLst/>
          </a:prstGeom>
        </p:spPr>
      </p:pic>
      <p:pic>
        <p:nvPicPr>
          <p:cNvPr id="11" name="Picture 10" descr="A close-up of a light&#10;&#10;Description automatically generated">
            <a:extLst>
              <a:ext uri="{FF2B5EF4-FFF2-40B4-BE49-F238E27FC236}">
                <a16:creationId xmlns:a16="http://schemas.microsoft.com/office/drawing/2014/main" id="{692026BE-21F6-3C4C-CDC6-E8D625A0BAAF}"/>
              </a:ext>
            </a:extLst>
          </p:cNvPr>
          <p:cNvPicPr>
            <a:picLocks noChangeAspect="1"/>
          </p:cNvPicPr>
          <p:nvPr/>
        </p:nvPicPr>
        <p:blipFill rotWithShape="1">
          <a:blip r:embed="rId7">
            <a:extLst>
              <a:ext uri="{28A0092B-C50C-407E-A947-70E740481C1C}">
                <a14:useLocalDpi xmlns:a14="http://schemas.microsoft.com/office/drawing/2010/main" val="0"/>
              </a:ext>
            </a:extLst>
          </a:blip>
          <a:srcRect l="5833" t="11998" b="31947"/>
          <a:stretch/>
        </p:blipFill>
        <p:spPr>
          <a:xfrm rot="5400000">
            <a:off x="5758894" y="2601536"/>
            <a:ext cx="4170140" cy="1654928"/>
          </a:xfrm>
          <a:prstGeom prst="rect">
            <a:avLst/>
          </a:prstGeom>
        </p:spPr>
      </p:pic>
      <p:pic>
        <p:nvPicPr>
          <p:cNvPr id="13" name="Picture 12" descr="A close-up of a cell&#10;&#10;Description automatically generated">
            <a:extLst>
              <a:ext uri="{FF2B5EF4-FFF2-40B4-BE49-F238E27FC236}">
                <a16:creationId xmlns:a16="http://schemas.microsoft.com/office/drawing/2014/main" id="{C3828E4F-6648-B7D2-9860-9E6B64AEE152}"/>
              </a:ext>
            </a:extLst>
          </p:cNvPr>
          <p:cNvPicPr>
            <a:picLocks noChangeAspect="1"/>
          </p:cNvPicPr>
          <p:nvPr/>
        </p:nvPicPr>
        <p:blipFill rotWithShape="1">
          <a:blip r:embed="rId8">
            <a:extLst>
              <a:ext uri="{28A0092B-C50C-407E-A947-70E740481C1C}">
                <a14:useLocalDpi xmlns:a14="http://schemas.microsoft.com/office/drawing/2010/main" val="0"/>
              </a:ext>
            </a:extLst>
          </a:blip>
          <a:srcRect l="6023" t="19153" r="2992" b="28240"/>
          <a:stretch/>
        </p:blipFill>
        <p:spPr>
          <a:xfrm rot="5400000">
            <a:off x="2267048" y="2634527"/>
            <a:ext cx="4122179" cy="1588946"/>
          </a:xfrm>
          <a:prstGeom prst="rect">
            <a:avLst/>
          </a:prstGeom>
        </p:spPr>
      </p:pic>
      <p:sp>
        <p:nvSpPr>
          <p:cNvPr id="3" name="TextBox 2">
            <a:extLst>
              <a:ext uri="{FF2B5EF4-FFF2-40B4-BE49-F238E27FC236}">
                <a16:creationId xmlns:a16="http://schemas.microsoft.com/office/drawing/2014/main" id="{2313508A-5BCF-4841-23A4-ADFE7598E6A3}"/>
              </a:ext>
            </a:extLst>
          </p:cNvPr>
          <p:cNvSpPr txBox="1"/>
          <p:nvPr/>
        </p:nvSpPr>
        <p:spPr>
          <a:xfrm>
            <a:off x="178904" y="5675243"/>
            <a:ext cx="11227701" cy="1200329"/>
          </a:xfrm>
          <a:prstGeom prst="rect">
            <a:avLst/>
          </a:prstGeom>
          <a:noFill/>
        </p:spPr>
        <p:txBody>
          <a:bodyPr wrap="square" rtlCol="0">
            <a:spAutoFit/>
          </a:bodyPr>
          <a:lstStyle/>
          <a:p>
            <a:pPr marL="285750" indent="-285750">
              <a:buFont typeface="Arial" panose="020B0604020202020204" pitchFamily="34" charset="0"/>
              <a:buChar char="•"/>
            </a:pPr>
            <a:r>
              <a:rPr lang="en-GB" dirty="0"/>
              <a:t>Here we have 4 different devices, with these phase images in sequence </a:t>
            </a:r>
          </a:p>
          <a:p>
            <a:pPr marL="285750" indent="-285750">
              <a:buFont typeface="Arial" panose="020B0604020202020204" pitchFamily="34" charset="0"/>
              <a:buChar char="•"/>
            </a:pPr>
            <a:r>
              <a:rPr lang="en-GB" dirty="0"/>
              <a:t>Observe the influence of progressive meniscus formation via evaporation across the devices</a:t>
            </a:r>
          </a:p>
          <a:p>
            <a:pPr marL="285750" indent="-285750">
              <a:buFont typeface="Arial" panose="020B0604020202020204" pitchFamily="34" charset="0"/>
              <a:buChar char="•"/>
            </a:pPr>
            <a:r>
              <a:rPr lang="en-GB" dirty="0"/>
              <a:t>This evaporation can not only affect microscopy quality (out of phase images), but means these devices need daily attention</a:t>
            </a:r>
          </a:p>
        </p:txBody>
      </p:sp>
      <p:pic>
        <p:nvPicPr>
          <p:cNvPr id="17" name="Audio 16">
            <a:hlinkClick r:id="" action="ppaction://media"/>
            <a:extLst>
              <a:ext uri="{FF2B5EF4-FFF2-40B4-BE49-F238E27FC236}">
                <a16:creationId xmlns:a16="http://schemas.microsoft.com/office/drawing/2014/main" id="{FEB6C807-BD1A-CB32-130D-CEB79C0E037C}"/>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92381351"/>
      </p:ext>
    </p:extLst>
  </p:cSld>
  <p:clrMapOvr>
    <a:masterClrMapping/>
  </p:clrMapOvr>
  <mc:AlternateContent xmlns:mc="http://schemas.openxmlformats.org/markup-compatibility/2006">
    <mc:Choice xmlns:p14="http://schemas.microsoft.com/office/powerpoint/2010/main" Requires="p14">
      <p:transition spd="med" p14:dur="700" advTm="156791">
        <p:fade/>
      </p:transition>
    </mc:Choice>
    <mc:Fallback>
      <p:transition spd="med" advTm="15679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extLst>
    <p:ext uri="{3A86A75C-4F4B-4683-9AE1-C65F6400EC91}">
      <p14:laserTraceLst xmlns:p14="http://schemas.microsoft.com/office/powerpoint/2010/main">
        <p14:tracePtLst>
          <p14:tracePt t="63390" x="3486150" y="6445250"/>
          <p14:tracePt t="63719" x="3297238" y="6446838"/>
          <p14:tracePt t="63728" x="3013075" y="6086475"/>
          <p14:tracePt t="63735" x="2743200" y="5649913"/>
          <p14:tracePt t="63753" x="2265363" y="4583113"/>
          <p14:tracePt t="63769" x="1938338" y="3298825"/>
          <p14:tracePt t="63769" x="1846263" y="2635250"/>
          <p14:tracePt t="63787" x="1787525" y="1452563"/>
          <p14:tracePt t="63802" x="1779588" y="704850"/>
          <p14:tracePt t="63819" x="1770063" y="546100"/>
          <p14:tracePt t="63819" x="1754188" y="520700"/>
          <p14:tracePt t="63836" x="1754188" y="503238"/>
          <p14:tracePt t="63852" x="1754188" y="495300"/>
          <p14:tracePt t="64098" x="1670050" y="536575"/>
          <p14:tracePt t="64104" x="1509713" y="646113"/>
          <p14:tracePt t="64119" x="1384300" y="730250"/>
          <p14:tracePt t="64119" x="1241425" y="822325"/>
          <p14:tracePt t="64136" x="1031875" y="923925"/>
          <p14:tracePt t="64153" x="863600" y="998538"/>
          <p14:tracePt t="64169" x="847725" y="1008063"/>
          <p14:tracePt t="64169" x="830263" y="1016000"/>
          <p14:tracePt t="64185" x="814388" y="1023938"/>
          <p14:tracePt t="64202" x="804863" y="1031875"/>
          <p14:tracePt t="64203" x="796925" y="1057275"/>
          <p14:tracePt t="64218" x="746125" y="1158875"/>
          <p14:tracePt t="64237" x="712788" y="1276350"/>
          <p14:tracePt t="64238" x="687388" y="1325563"/>
          <p14:tracePt t="64252" x="679450" y="1376363"/>
          <p14:tracePt t="64253" x="663575" y="1427163"/>
          <p14:tracePt t="64268" x="612775" y="1562100"/>
          <p14:tracePt t="64285" x="569913" y="1695450"/>
          <p14:tracePt t="64302" x="495300" y="1889125"/>
          <p14:tracePt t="64318" x="452438" y="2006600"/>
          <p14:tracePt t="64335" x="428625" y="2106613"/>
          <p14:tracePt t="64352" x="403225" y="2216150"/>
          <p14:tracePt t="64368" x="385763" y="2351088"/>
          <p14:tracePt t="64385" x="385763" y="2451100"/>
          <p14:tracePt t="64402" x="385763" y="2527300"/>
          <p14:tracePt t="64601" x="377825" y="2593975"/>
          <p14:tracePt t="64609" x="352425" y="2711450"/>
          <p14:tracePt t="64618" x="334963" y="2795588"/>
          <p14:tracePt t="64635" x="301625" y="2979738"/>
          <p14:tracePt t="64651" x="293688" y="3122613"/>
          <p14:tracePt t="64652" x="285750" y="3189288"/>
          <p14:tracePt t="64668" x="285750" y="3316288"/>
          <p14:tracePt t="64685" x="285750" y="3441700"/>
          <p14:tracePt t="64702" x="285750" y="3676650"/>
          <p14:tracePt t="64718" x="301625" y="3827463"/>
          <p14:tracePt t="64735" x="319088" y="3995738"/>
          <p14:tracePt t="64735" x="327025" y="4079875"/>
          <p14:tracePt t="64751" x="344488" y="4179888"/>
          <p14:tracePt t="64768" x="360363" y="4289425"/>
          <p14:tracePt t="64784" x="377825" y="4348163"/>
          <p14:tracePt t="64802" x="377825" y="4373563"/>
          <p14:tracePt t="64818" x="377825" y="4389438"/>
          <p14:tracePt t="64836" x="377825" y="4398963"/>
          <p14:tracePt t="64836" x="385763" y="4406900"/>
          <p14:tracePt t="64852" x="403225" y="4465638"/>
          <p14:tracePt t="64868" x="419100" y="4524375"/>
          <p14:tracePt t="64886" x="503238" y="4667250"/>
          <p14:tracePt t="64901" x="579438" y="4784725"/>
          <p14:tracePt t="64918" x="646113" y="4876800"/>
          <p14:tracePt t="64935" x="679450" y="4927600"/>
          <p14:tracePt t="64935" x="704850" y="4943475"/>
          <p14:tracePt t="64951" x="771525" y="5002213"/>
          <p14:tracePt t="64968" x="855663" y="5053013"/>
          <p14:tracePt t="64985" x="947738" y="5078413"/>
          <p14:tracePt t="64986" x="1006475" y="5095875"/>
          <p14:tracePt t="65001" x="1090613" y="5129213"/>
          <p14:tracePt t="65018" x="1192213" y="5154613"/>
          <p14:tracePt t="65034" x="1274763" y="5187950"/>
          <p14:tracePt t="65051" x="1409700" y="5237163"/>
          <p14:tracePt t="65068" x="1485900" y="5254625"/>
          <p14:tracePt t="65084" x="1627188" y="5262563"/>
          <p14:tracePt t="65103" x="1770063" y="5221288"/>
          <p14:tracePt t="65118" x="1920875" y="5145088"/>
          <p14:tracePt t="65134" x="2089150" y="5053013"/>
          <p14:tracePt t="65135" x="2198688" y="4986338"/>
          <p14:tracePt t="65152" x="2366963" y="4876800"/>
          <p14:tracePt t="65169" x="2492375" y="4743450"/>
          <p14:tracePt t="65184" x="2684463" y="4506913"/>
          <p14:tracePt t="65202" x="2911475" y="4146550"/>
          <p14:tracePt t="65218" x="2995613" y="3903663"/>
          <p14:tracePt t="65234" x="3036888" y="3617913"/>
          <p14:tracePt t="65252" x="3036888" y="3382963"/>
          <p14:tracePt t="65268" x="3003550" y="3105150"/>
          <p14:tracePt t="65268" x="2987675" y="2971800"/>
          <p14:tracePt t="65284" x="2919413" y="2668588"/>
          <p14:tracePt t="65301" x="2844800" y="2425700"/>
          <p14:tracePt t="65318" x="2735263" y="2149475"/>
          <p14:tracePt t="65334" x="2635250" y="1997075"/>
          <p14:tracePt t="65352" x="2543175" y="1855788"/>
          <p14:tracePt t="65353" x="2484438" y="1779588"/>
          <p14:tracePt t="65368" x="2374900" y="1636713"/>
          <p14:tracePt t="65384" x="2265363" y="1527175"/>
          <p14:tracePt t="65401" x="2181225" y="1427163"/>
          <p14:tracePt t="65418" x="2038350" y="1325563"/>
          <p14:tracePt t="65434" x="1920875" y="1258888"/>
          <p14:tracePt t="65450" x="1803400" y="1225550"/>
          <p14:tracePt t="65468" x="1593850" y="1174750"/>
          <p14:tracePt t="65483" x="1450975" y="1149350"/>
          <p14:tracePt t="65500" x="1309688" y="1133475"/>
          <p14:tracePt t="65517" x="1108075" y="1133475"/>
          <p14:tracePt t="65534" x="1006475" y="1141413"/>
          <p14:tracePt t="65552" x="939800" y="1158875"/>
          <p14:tracePt t="65553" x="898525" y="1166813"/>
          <p14:tracePt t="65567" x="863600" y="1184275"/>
          <p14:tracePt t="65568" x="830263" y="1184275"/>
          <p14:tracePt t="65583" x="771525" y="1217613"/>
          <p14:tracePt t="65600" x="704850" y="1243013"/>
          <p14:tracePt t="65617" x="646113" y="1284288"/>
          <p14:tracePt t="65618" x="620713" y="1301750"/>
          <p14:tracePt t="65634" x="554038" y="1376363"/>
          <p14:tracePt t="65650" x="469900" y="1460500"/>
          <p14:tracePt t="65667" x="377825" y="1577975"/>
          <p14:tracePt t="65684" x="234950" y="1797050"/>
          <p14:tracePt t="65702" x="168275" y="1930400"/>
          <p14:tracePt t="65702" x="150813" y="2014538"/>
          <p14:tracePt t="65717" x="117475" y="2198688"/>
          <p14:tracePt t="65734" x="84138" y="2392363"/>
          <p14:tracePt t="65752" x="76200" y="2560638"/>
          <p14:tracePt t="65752" x="66675" y="2635250"/>
          <p14:tracePt t="65767" x="66675" y="2762250"/>
          <p14:tracePt t="65784" x="66675" y="2887663"/>
          <p14:tracePt t="65800" x="66675" y="2987675"/>
          <p14:tracePt t="65801" x="66675" y="3055938"/>
          <p14:tracePt t="65817" x="66675" y="3130550"/>
          <p14:tracePt t="65833" x="66675" y="3273425"/>
          <p14:tracePt t="65850" x="76200" y="3416300"/>
          <p14:tracePt t="65851" x="84138" y="3492500"/>
          <p14:tracePt t="65867" x="100013" y="3651250"/>
          <p14:tracePt t="65884" x="109538" y="3819525"/>
          <p14:tracePt t="65901" x="134938" y="4037013"/>
          <p14:tracePt t="65917" x="158750" y="4189413"/>
          <p14:tracePt t="65933" x="184150" y="4297363"/>
          <p14:tracePt t="65951" x="217488" y="4432300"/>
          <p14:tracePt t="65953" x="234950" y="4483100"/>
          <p14:tracePt t="65966" x="252413" y="4557713"/>
          <p14:tracePt t="65983" x="252413" y="4575175"/>
          <p14:tracePt t="66000" x="252413" y="4583113"/>
          <p14:tracePt t="66378" x="252413" y="4649788"/>
          <p14:tracePt t="66385" x="260350" y="4776788"/>
          <p14:tracePt t="66400" x="285750" y="4994275"/>
          <p14:tracePt t="66417" x="293688" y="5154613"/>
          <p14:tracePt t="66433" x="334963" y="5321300"/>
          <p14:tracePt t="66434" x="352425" y="5380038"/>
          <p14:tracePt t="66450" x="369888" y="5464175"/>
          <p14:tracePt t="66466" x="393700" y="5532438"/>
          <p14:tracePt t="66483" x="428625" y="5614988"/>
          <p14:tracePt t="66484" x="452438" y="5640388"/>
          <p14:tracePt t="66500" x="487363" y="5699125"/>
          <p14:tracePt t="66517" x="503238" y="5732463"/>
          <p14:tracePt t="66533" x="520700" y="5749925"/>
          <p14:tracePt t="66535" x="520700" y="5757863"/>
          <p14:tracePt t="66549" x="528638" y="5767388"/>
          <p14:tracePt t="66566" x="554038" y="5783263"/>
          <p14:tracePt t="66584" x="620713" y="5808663"/>
          <p14:tracePt t="66599" x="687388" y="5826125"/>
          <p14:tracePt t="66616" x="755650" y="5834063"/>
          <p14:tracePt t="66633" x="830263" y="5834063"/>
          <p14:tracePt t="66650" x="889000" y="5842000"/>
          <p14:tracePt t="66666" x="947738" y="5842000"/>
          <p14:tracePt t="66683" x="1082675" y="5842000"/>
          <p14:tracePt t="66699" x="1192213" y="5834063"/>
          <p14:tracePt t="66717" x="1292225" y="5800725"/>
          <p14:tracePt t="66720" x="1358900" y="5783263"/>
          <p14:tracePt t="66733" x="1427163" y="5757863"/>
          <p14:tracePt t="66734" x="1485900" y="5732463"/>
          <p14:tracePt t="66749" x="1603375" y="5691188"/>
          <p14:tracePt t="66766" x="1695450" y="5640388"/>
          <p14:tracePt t="66782" x="1812925" y="5573713"/>
          <p14:tracePt t="66799" x="1979613" y="5473700"/>
          <p14:tracePt t="66816" x="2097088" y="5405438"/>
          <p14:tracePt t="66833" x="2265363" y="5237163"/>
          <p14:tracePt t="66850" x="2382838" y="5119688"/>
          <p14:tracePt t="66866" x="2492375" y="4986338"/>
          <p14:tracePt t="66867" x="2543175" y="4910138"/>
          <p14:tracePt t="66883" x="2617788" y="4751388"/>
          <p14:tracePt t="66899" x="2660650" y="4591050"/>
          <p14:tracePt t="66917" x="2643188" y="4197350"/>
          <p14:tracePt t="66933" x="2601913" y="3852863"/>
          <p14:tracePt t="66949" x="2551113" y="3416300"/>
          <p14:tracePt t="66966" x="2484438" y="2492375"/>
          <p14:tracePt t="66983" x="2449513" y="1797050"/>
          <p14:tracePt t="66999" x="2416175" y="1343025"/>
          <p14:tracePt t="67017" x="2366963" y="1108075"/>
          <p14:tracePt t="67033" x="2332038" y="1023938"/>
          <p14:tracePt t="67049" x="2298700" y="965200"/>
          <p14:tracePt t="67068" x="2198688" y="830263"/>
          <p14:tracePt t="67082" x="2106613" y="730250"/>
          <p14:tracePt t="67099" x="1989138" y="646113"/>
          <p14:tracePt t="67117" x="1770063" y="571500"/>
          <p14:tracePt t="67132" x="1627188" y="554038"/>
          <p14:tracePt t="67149" x="1476375" y="579438"/>
          <p14:tracePt t="67166" x="1333500" y="595313"/>
          <p14:tracePt t="67166" x="1274763" y="612775"/>
          <p14:tracePt t="67182" x="1133475" y="654050"/>
          <p14:tracePt t="67199" x="990600" y="704850"/>
          <p14:tracePt t="67216" x="881063" y="763588"/>
          <p14:tracePt t="67216" x="804863" y="814388"/>
          <p14:tracePt t="67233" x="671513" y="906463"/>
          <p14:tracePt t="67249" x="520700" y="1057275"/>
          <p14:tracePt t="67266" x="352425" y="1284288"/>
          <p14:tracePt t="67266" x="276225" y="1443038"/>
          <p14:tracePt t="67283" x="142875" y="1720850"/>
          <p14:tracePt t="67299" x="33338" y="2022475"/>
          <p14:tracePt t="67435" x="33338" y="4046538"/>
          <p14:tracePt t="67448" x="58738" y="4113213"/>
          <p14:tracePt t="67466" x="109538" y="4213225"/>
          <p14:tracePt t="67467" x="134938" y="4264025"/>
          <p14:tracePt t="67483" x="201613" y="4398963"/>
          <p14:tracePt t="67499" x="268288" y="4541838"/>
          <p14:tracePt t="67500" x="301625" y="4575175"/>
          <p14:tracePt t="67516" x="369888" y="4700588"/>
          <p14:tracePt t="67533" x="444500" y="4843463"/>
          <p14:tracePt t="67548" x="520700" y="4978400"/>
          <p14:tracePt t="67549" x="554038" y="5011738"/>
          <p14:tracePt t="67565" x="612775" y="5086350"/>
          <p14:tracePt t="67582" x="687388" y="5145088"/>
          <p14:tracePt t="67599" x="781050" y="5213350"/>
          <p14:tracePt t="67599" x="822325" y="5229225"/>
          <p14:tracePt t="67615" x="922338" y="5287963"/>
          <p14:tracePt t="67633" x="1057275" y="5338763"/>
          <p14:tracePt t="67634" x="1123950" y="5356225"/>
          <p14:tracePt t="67649" x="1225550" y="5364163"/>
          <p14:tracePt t="67665" x="1535113" y="5405438"/>
          <p14:tracePt t="67682" x="1754188" y="5414963"/>
          <p14:tracePt t="67699" x="1946275" y="5414963"/>
          <p14:tracePt t="67699" x="2030413" y="5405438"/>
          <p14:tracePt t="67717" x="2190750" y="5389563"/>
          <p14:tracePt t="67733" x="2366963" y="5346700"/>
          <p14:tracePt t="67748" x="2425700" y="5313363"/>
          <p14:tracePt t="67766" x="2576513" y="5246688"/>
          <p14:tracePt t="67783" x="2676525" y="5178425"/>
          <p14:tracePt t="67799" x="2709863" y="5162550"/>
          <p14:tracePt t="67816" x="2752725" y="5119688"/>
          <p14:tracePt t="67833" x="2819400" y="5045075"/>
          <p14:tracePt t="67848" x="2836863" y="5019675"/>
          <p14:tracePt t="67849" x="2870200" y="4978400"/>
          <p14:tracePt t="67865" x="2919413" y="4894263"/>
          <p14:tracePt t="67882" x="2962275" y="4818063"/>
          <p14:tracePt t="67883" x="2987675" y="4759325"/>
          <p14:tracePt t="67898" x="3021013" y="4684713"/>
          <p14:tracePt t="67899" x="3046413" y="4600575"/>
          <p14:tracePt t="67916" x="3071813" y="4406900"/>
          <p14:tracePt t="67932" x="3079750" y="4179888"/>
          <p14:tracePt t="67932" x="3079750" y="4087813"/>
          <p14:tracePt t="67948" x="3079750" y="3919538"/>
          <p14:tracePt t="67966" x="3079750" y="3811588"/>
          <p14:tracePt t="67981" x="3062288" y="3776663"/>
          <p14:tracePt t="67998" x="3046413" y="3643313"/>
          <p14:tracePt t="68015" x="3028950" y="3349625"/>
          <p14:tracePt t="68032" x="2954338" y="2820988"/>
          <p14:tracePt t="68048" x="2878138" y="2468563"/>
          <p14:tracePt t="68065" x="2819400" y="2216150"/>
          <p14:tracePt t="68082" x="2786063" y="2098675"/>
          <p14:tracePt t="68098" x="2768600" y="2073275"/>
          <p14:tracePt t="68115" x="2727325" y="2014538"/>
          <p14:tracePt t="68132" x="2576513" y="1820863"/>
          <p14:tracePt t="68148" x="2433638" y="1670050"/>
          <p14:tracePt t="68165" x="2298700" y="1562100"/>
          <p14:tracePt t="68182" x="2114550" y="1435100"/>
          <p14:tracePt t="68198" x="2038350" y="1401763"/>
          <p14:tracePt t="68217" x="1946275" y="1376363"/>
          <p14:tracePt t="68232" x="1879600" y="1360488"/>
          <p14:tracePt t="68248" x="1770063" y="1335088"/>
          <p14:tracePt t="68266" x="1636713" y="1301750"/>
          <p14:tracePt t="68267" x="1593850" y="1284288"/>
          <p14:tracePt t="68282" x="1527175" y="1276350"/>
          <p14:tracePt t="68282" x="1493838" y="1276350"/>
          <p14:tracePt t="68298" x="1401763" y="1276350"/>
          <p14:tracePt t="68316" x="1317625" y="1292225"/>
          <p14:tracePt t="68317" x="1274763" y="1309688"/>
          <p14:tracePt t="68332" x="1192213" y="1360488"/>
          <p14:tracePt t="68348" x="1116013" y="1401763"/>
          <p14:tracePt t="68366" x="1057275" y="1435100"/>
          <p14:tracePt t="68367" x="1016000" y="1468438"/>
          <p14:tracePt t="68382" x="981075" y="1485900"/>
          <p14:tracePt t="68398" x="947738" y="1511300"/>
          <p14:tracePt t="68415" x="914400" y="1527175"/>
          <p14:tracePt t="68416" x="898525" y="1544638"/>
          <p14:tracePt t="68430" x="873125" y="1577975"/>
          <p14:tracePt t="68449" x="771525" y="1712913"/>
          <p14:tracePt t="68464" x="730250" y="1804988"/>
          <p14:tracePt t="68465" x="722313" y="1830388"/>
          <p14:tracePt t="68481" x="696913" y="1863725"/>
          <p14:tracePt t="68497" x="687388" y="1889125"/>
          <p14:tracePt t="68515" x="679450" y="1897063"/>
          <p14:tracePt t="68532" x="679450" y="1905000"/>
          <p14:tracePt t="68548" x="679450" y="1914525"/>
          <p14:tracePt t="68566" x="679450" y="1930400"/>
          <p14:tracePt t="68582" x="679450" y="1938338"/>
          <p14:tracePt t="68597" x="755650" y="1963738"/>
          <p14:tracePt t="68615" x="922338" y="1997075"/>
          <p14:tracePt t="68631" x="1031875" y="2006600"/>
          <p14:tracePt t="68647" x="1157288" y="2014538"/>
          <p14:tracePt t="68664" x="1274763" y="2014538"/>
          <p14:tracePt t="68665" x="1317625" y="2014538"/>
          <p14:tracePt t="68681" x="1417638" y="2014538"/>
          <p14:tracePt t="68698" x="1501775" y="2014538"/>
          <p14:tracePt t="68715" x="1603375" y="1997075"/>
          <p14:tracePt t="68715" x="1644650" y="1997075"/>
          <p14:tracePt t="68731" x="1754188" y="1989138"/>
          <p14:tracePt t="68747" x="1854200" y="1963738"/>
          <p14:tracePt t="68764" x="1979613" y="1955800"/>
          <p14:tracePt t="68765" x="2055813" y="1947863"/>
          <p14:tracePt t="68780" x="2190750" y="1914525"/>
          <p14:tracePt t="68798" x="2341563" y="1871663"/>
          <p14:tracePt t="68798" x="2382838" y="1863725"/>
          <p14:tracePt t="68814" x="2400300" y="1855788"/>
          <p14:tracePt t="69071" x="2517775" y="1855788"/>
          <p14:tracePt t="69076" x="2601913" y="1863725"/>
          <p14:tracePt t="69085" x="2709863" y="1871663"/>
          <p14:tracePt t="69097" x="2794000" y="1879600"/>
          <p14:tracePt t="69098" x="2878138" y="1879600"/>
          <p14:tracePt t="69114" x="3013075" y="1889125"/>
          <p14:tracePt t="69131" x="3062288" y="1897063"/>
          <p14:tracePt t="69148" x="3087688" y="1897063"/>
          <p14:tracePt t="69170" x="3095625" y="1897063"/>
          <p14:tracePt t="69183" x="3105150" y="1897063"/>
          <p14:tracePt t="69247" x="3113088" y="1897063"/>
          <p14:tracePt t="69305" x="3121025" y="1897063"/>
          <p14:tracePt t="69311" x="3130550" y="1897063"/>
          <p14:tracePt t="69319" x="3146425" y="1897063"/>
          <p14:tracePt t="69332" x="3171825" y="1897063"/>
          <p14:tracePt t="69332" x="3197225" y="1897063"/>
          <p14:tracePt t="69348" x="3255963" y="1897063"/>
          <p14:tracePt t="69369" x="3330575" y="1897063"/>
          <p14:tracePt t="69380" x="3340100" y="1897063"/>
          <p14:tracePt t="69382" x="3365500" y="1897063"/>
          <p14:tracePt t="69397" x="3373438" y="1897063"/>
          <p14:tracePt t="69413" x="3381375" y="1897063"/>
          <p14:tracePt t="69433" x="3389313" y="1897063"/>
          <p14:tracePt t="69468" x="3398838" y="1897063"/>
          <p14:tracePt t="69475" x="3406775" y="1897063"/>
          <p14:tracePt t="69489" x="3414713" y="1897063"/>
          <p14:tracePt t="69497" x="3424238" y="1897063"/>
          <p14:tracePt t="69513" x="3457575" y="1889125"/>
          <p14:tracePt t="69530" x="3516313" y="1879600"/>
          <p14:tracePt t="69531" x="3549650" y="1863725"/>
          <p14:tracePt t="69547" x="3633788" y="1838325"/>
          <p14:tracePt t="69564" x="3700463" y="1812925"/>
          <p14:tracePt t="69580" x="3725863" y="1797050"/>
          <p14:tracePt t="69597" x="3733800" y="1797050"/>
          <p14:tracePt t="69888" x="3741738" y="1820863"/>
          <p14:tracePt t="69896" x="3741738" y="1846263"/>
          <p14:tracePt t="69901" x="3751263" y="1863725"/>
          <p14:tracePt t="69914" x="3751263" y="1879600"/>
          <p14:tracePt t="69916" x="3751263" y="1897063"/>
          <p14:tracePt t="69930" x="3751263" y="1905000"/>
          <p14:tracePt t="69930" x="3751263" y="1914525"/>
          <p14:tracePt t="69951" x="3751263" y="1922463"/>
          <p14:tracePt t="69965" x="3751263" y="1930400"/>
          <p14:tracePt t="69986" x="3751263" y="1938338"/>
          <p14:tracePt t="70078" x="3751263" y="1930400"/>
          <p14:tracePt t="70085" x="3759200" y="1922463"/>
          <p14:tracePt t="70096" x="3759200" y="1905000"/>
          <p14:tracePt t="70113" x="3800475" y="1855788"/>
          <p14:tracePt t="70114" x="3835400" y="1830388"/>
          <p14:tracePt t="70130" x="3927475" y="1771650"/>
          <p14:tracePt t="70146" x="4002088" y="1720850"/>
          <p14:tracePt t="70163" x="4094163" y="1679575"/>
          <p14:tracePt t="70164" x="4152900" y="1654175"/>
          <p14:tracePt t="70179" x="4246563" y="1611313"/>
          <p14:tracePt t="70197" x="4329113" y="1595438"/>
          <p14:tracePt t="70213" x="4397375" y="1577975"/>
          <p14:tracePt t="70213" x="4430713" y="1577975"/>
          <p14:tracePt t="70229" x="4481513" y="1577975"/>
          <p14:tracePt t="70247" x="4530725" y="1577975"/>
          <p14:tracePt t="70263" x="4598988" y="1585913"/>
          <p14:tracePt t="70279" x="4657725" y="1595438"/>
          <p14:tracePt t="70297" x="4706938" y="1603375"/>
          <p14:tracePt t="70300" x="4732338" y="1611313"/>
          <p14:tracePt t="70313" x="4791075" y="1628775"/>
          <p14:tracePt t="70329" x="4824413" y="1644650"/>
          <p14:tracePt t="70347" x="4857750" y="1654175"/>
          <p14:tracePt t="70349" x="4875213" y="1662113"/>
          <p14:tracePt t="70363" x="4892675" y="1670050"/>
          <p14:tracePt t="70363" x="4900613" y="1679575"/>
          <p14:tracePt t="70379" x="4916488" y="1687513"/>
          <p14:tracePt t="70398" x="4933950" y="1695450"/>
          <p14:tracePt t="70413" x="4941888" y="1703388"/>
          <p14:tracePt t="70429" x="4959350" y="1712913"/>
          <p14:tracePt t="70446" x="4967288" y="1728788"/>
          <p14:tracePt t="70463" x="4975225" y="1754188"/>
          <p14:tracePt t="70463" x="4984750" y="1762125"/>
          <p14:tracePt t="70479" x="4992688" y="1771650"/>
          <p14:tracePt t="70496" x="4992688" y="1779588"/>
          <p14:tracePt t="70496" x="5000625" y="1787525"/>
          <p14:tracePt t="70513" x="5000625" y="1797050"/>
          <p14:tracePt t="70533" x="5000625" y="1804988"/>
          <p14:tracePt t="70604" x="5000625" y="1787525"/>
          <p14:tracePt t="70612" x="4992688" y="1779588"/>
          <p14:tracePt t="70618" x="4967288" y="1771650"/>
          <p14:tracePt t="70629" x="4926013" y="1746250"/>
          <p14:tracePt t="70647" x="4775200" y="1687513"/>
          <p14:tracePt t="70663" x="4665663" y="1670050"/>
          <p14:tracePt t="70679" x="4564063" y="1654175"/>
          <p14:tracePt t="70697" x="4456113" y="1644650"/>
          <p14:tracePt t="70698" x="4422775" y="1644650"/>
          <p14:tracePt t="70713" x="4354513" y="1644650"/>
          <p14:tracePt t="70729" x="4295775" y="1654175"/>
          <p14:tracePt t="70746" x="4221163" y="1670050"/>
          <p14:tracePt t="70762" x="4103688" y="1703388"/>
          <p14:tracePt t="70780" x="4044950" y="1738313"/>
          <p14:tracePt t="70781" x="4019550" y="1754188"/>
          <p14:tracePt t="70797" x="3968750" y="1804988"/>
          <p14:tracePt t="70812" x="3935413" y="1855788"/>
          <p14:tracePt t="70829" x="3910013" y="1879600"/>
          <p14:tracePt t="70846" x="3910013" y="1897063"/>
          <p14:tracePt t="71102" x="3910013" y="2098675"/>
          <p14:tracePt t="71108" x="3876675" y="2292350"/>
          <p14:tracePt t="71116" x="3825875" y="2609850"/>
          <p14:tracePt t="71129" x="3767138" y="2828925"/>
          <p14:tracePt t="71129" x="3700463" y="3189288"/>
          <p14:tracePt t="71145" x="3516313" y="3752850"/>
          <p14:tracePt t="71163" x="3365500" y="4314825"/>
          <p14:tracePt t="71178" x="3271838" y="4667250"/>
          <p14:tracePt t="71196" x="3230563" y="4968875"/>
          <p14:tracePt t="71212" x="3230563" y="5027613"/>
          <p14:tracePt t="71449" x="3255963" y="5053013"/>
          <p14:tracePt t="71457" x="3297238" y="5095875"/>
          <p14:tracePt t="71463" x="3340100" y="5129213"/>
          <p14:tracePt t="71478" x="3389313" y="5170488"/>
          <p14:tracePt t="71496" x="3524250" y="5262563"/>
          <p14:tracePt t="71513" x="3641725" y="5346700"/>
          <p14:tracePt t="71528" x="3725863" y="5389563"/>
          <p14:tracePt t="71546" x="3810000" y="5397500"/>
          <p14:tracePt t="71562" x="3910013" y="5414963"/>
          <p14:tracePt t="71563" x="3960813" y="5422900"/>
          <p14:tracePt t="71578" x="4035425" y="5422900"/>
          <p14:tracePt t="71595" x="4103688" y="5422900"/>
          <p14:tracePt t="71612" x="4170363" y="5422900"/>
          <p14:tracePt t="71612" x="4211638" y="5422900"/>
          <p14:tracePt t="71628" x="4246563" y="5422900"/>
          <p14:tracePt t="71629" x="4279900" y="5422900"/>
          <p14:tracePt t="71644" x="4346575" y="5422900"/>
          <p14:tracePt t="71662" x="4405313" y="5414963"/>
          <p14:tracePt t="71662" x="4430713" y="5405438"/>
          <p14:tracePt t="71678" x="4497388" y="5389563"/>
          <p14:tracePt t="71695" x="4581525" y="5338763"/>
          <p14:tracePt t="71712" x="4681538" y="5272088"/>
          <p14:tracePt t="71728" x="4724400" y="5237163"/>
          <p14:tracePt t="71744" x="4740275" y="5229225"/>
          <p14:tracePt t="71762" x="4765675" y="5213350"/>
          <p14:tracePt t="71778" x="4775200" y="5213350"/>
          <p14:tracePt t="71819" x="4783138" y="5213350"/>
          <p14:tracePt t="71840" x="4783138" y="5203825"/>
          <p14:tracePt t="71876" x="4783138" y="5195888"/>
          <p14:tracePt t="72011" x="4783138" y="5203825"/>
          <p14:tracePt t="72025" x="4783138" y="5213350"/>
          <p14:tracePt t="72032" x="4765675" y="5229225"/>
          <p14:tracePt t="72044" x="4724400" y="5262563"/>
          <p14:tracePt t="72061" x="4632325" y="5305425"/>
          <p14:tracePt t="72062" x="4581525" y="5330825"/>
          <p14:tracePt t="72077" x="4497388" y="5364163"/>
          <p14:tracePt t="72095" x="4387850" y="5397500"/>
          <p14:tracePt t="72112" x="4229100" y="5414963"/>
          <p14:tracePt t="72127" x="4119563" y="5422900"/>
          <p14:tracePt t="72144" x="4060825" y="5422900"/>
          <p14:tracePt t="72145" x="4027488" y="5422900"/>
          <p14:tracePt t="72160" x="3986213" y="5422900"/>
          <p14:tracePt t="72179" x="3859213" y="5405438"/>
          <p14:tracePt t="72194" x="3776663" y="5356225"/>
          <p14:tracePt t="72211" x="3649663" y="5203825"/>
          <p14:tracePt t="72227" x="3557588" y="5078413"/>
          <p14:tracePt t="72244" x="3506788" y="4994275"/>
          <p14:tracePt t="72245" x="3498850" y="4953000"/>
          <p14:tracePt t="72262" x="3473450" y="4910138"/>
          <p14:tracePt t="72277" x="3457575" y="4884738"/>
          <p14:tracePt t="72295" x="3457575" y="4868863"/>
          <p14:tracePt t="72311" x="3457575" y="4860925"/>
          <p14:tracePt t="72388" x="3457575" y="4868863"/>
          <p14:tracePt t="72394" x="3465513" y="4884738"/>
          <p14:tracePt t="72402" x="3473450" y="4894263"/>
          <p14:tracePt t="72411" x="3498850" y="4927600"/>
          <p14:tracePt t="72428" x="3557588" y="4978400"/>
          <p14:tracePt t="72444" x="3633788" y="5045075"/>
          <p14:tracePt t="72445" x="3675063" y="5078413"/>
          <p14:tracePt t="72461" x="3759200" y="5154613"/>
          <p14:tracePt t="72478" x="3825875" y="5237163"/>
          <p14:tracePt t="72494" x="3884613" y="5295900"/>
          <p14:tracePt t="72495" x="3910013" y="5321300"/>
          <p14:tracePt t="72514" x="3960813" y="5364163"/>
          <p14:tracePt t="72515" x="4002088" y="5389563"/>
          <p14:tracePt t="72527" x="4035425" y="5397500"/>
          <p14:tracePt t="72544" x="4119563" y="5430838"/>
          <p14:tracePt t="72545" x="4152900" y="5438775"/>
          <p14:tracePt t="72560" x="4254500" y="5464175"/>
          <p14:tracePt t="72577" x="4321175" y="5464175"/>
          <p14:tracePt t="72594" x="4413250" y="5464175"/>
          <p14:tracePt t="72612" x="4464050" y="5464175"/>
          <p14:tracePt t="72627" x="4522788" y="5464175"/>
          <p14:tracePt t="72628" x="4548188" y="5464175"/>
          <p14:tracePt t="72644" x="4598988" y="5448300"/>
          <p14:tracePt t="72662" x="4632325" y="5438775"/>
          <p14:tracePt t="72677" x="4681538" y="5414963"/>
          <p14:tracePt t="72693" x="4740275" y="5380038"/>
          <p14:tracePt t="72711" x="4791075" y="5346700"/>
          <p14:tracePt t="72728" x="4857750" y="5287963"/>
          <p14:tracePt t="72743" x="4892675" y="5254625"/>
          <p14:tracePt t="72761" x="4916488" y="5237163"/>
          <p14:tracePt t="72778" x="4926013" y="5229225"/>
          <p14:tracePt t="72793" x="4933950" y="5221288"/>
          <p14:tracePt t="72842" x="4941888" y="5221288"/>
          <p14:tracePt t="72920" x="4933950" y="5221288"/>
          <p14:tracePt t="72927" x="4908550" y="5237163"/>
          <p14:tracePt t="72934" x="4857750" y="5254625"/>
          <p14:tracePt t="72943" x="4783138" y="5287963"/>
          <p14:tracePt t="72962" x="4657725" y="5346700"/>
          <p14:tracePt t="72977" x="4522788" y="5397500"/>
          <p14:tracePt t="72977" x="4446588" y="5414963"/>
          <p14:tracePt t="72993" x="4338638" y="5438775"/>
          <p14:tracePt t="73010" x="4237038" y="5448300"/>
          <p14:tracePt t="73027" x="4129088" y="5448300"/>
          <p14:tracePt t="73027" x="4103688" y="5448300"/>
          <p14:tracePt t="73043" x="4035425" y="5430838"/>
          <p14:tracePt t="73061" x="3994150" y="5422900"/>
          <p14:tracePt t="73062" x="3968750" y="5422900"/>
          <p14:tracePt t="73077" x="3943350" y="5422900"/>
          <p14:tracePt t="73298" x="4044950" y="5430838"/>
          <p14:tracePt t="73304" x="4270375" y="5464175"/>
          <p14:tracePt t="73311" x="4464050" y="5489575"/>
          <p14:tracePt t="73326" x="4883150" y="5532438"/>
          <p14:tracePt t="73343" x="5253038" y="5548313"/>
          <p14:tracePt t="73360" x="5605463" y="5548313"/>
          <p14:tracePt t="73360" x="5764213" y="5548313"/>
          <p14:tracePt t="73376" x="6016625" y="5540375"/>
          <p14:tracePt t="73393" x="6259513" y="5507038"/>
          <p14:tracePt t="73410" x="6477000" y="5448300"/>
          <p14:tracePt t="73410" x="6561138" y="5422900"/>
          <p14:tracePt t="73426" x="6662738" y="5372100"/>
          <p14:tracePt t="73443" x="6678613" y="5364163"/>
          <p14:tracePt t="73645" x="6780213" y="5364163"/>
          <p14:tracePt t="73651" x="6838950" y="5364163"/>
          <p14:tracePt t="73661" x="6923088" y="5356225"/>
          <p14:tracePt t="73678" x="7056438" y="5338763"/>
          <p14:tracePt t="73693" x="7199313" y="5305425"/>
          <p14:tracePt t="73710" x="7308850" y="5272088"/>
          <p14:tracePt t="73710" x="7358063" y="5246688"/>
          <p14:tracePt t="73726" x="7426325" y="5213350"/>
          <p14:tracePt t="73743" x="7500938" y="5178425"/>
          <p14:tracePt t="73744" x="7543800" y="5145088"/>
          <p14:tracePt t="73759" x="7635875" y="5053013"/>
          <p14:tracePt t="73777" x="7686675" y="4986338"/>
          <p14:tracePt t="73794" x="7727950" y="4935538"/>
          <p14:tracePt t="73809" x="7735888" y="4927600"/>
          <p14:tracePt t="73810" x="7745413" y="4919663"/>
          <p14:tracePt t="73826" x="7753350" y="4894263"/>
          <p14:tracePt t="73843" x="7769225" y="4884738"/>
          <p14:tracePt t="73843" x="7778750" y="4876800"/>
          <p14:tracePt t="73859" x="7786688" y="4868863"/>
          <p14:tracePt t="73880" x="7786688" y="4860925"/>
          <p14:tracePt t="73908" x="7794625" y="4860925"/>
          <p14:tracePt t="73999" x="7786688" y="4851400"/>
          <p14:tracePt t="74000" x="7745413" y="4851400"/>
          <p14:tracePt t="74007" x="7694613" y="4843463"/>
          <p14:tracePt t="74014" x="7661275" y="4826000"/>
          <p14:tracePt t="74026" x="7635875" y="4826000"/>
          <p14:tracePt t="74043" x="7559675" y="4802188"/>
          <p14:tracePt t="74059" x="7526338" y="4792663"/>
          <p14:tracePt t="74076" x="7500938" y="4784725"/>
          <p14:tracePt t="74092" x="7459663" y="4776788"/>
          <p14:tracePt t="74094" x="7442200" y="4767263"/>
          <p14:tracePt t="74109" x="7408863" y="4751388"/>
          <p14:tracePt t="74125" x="7367588" y="4725988"/>
          <p14:tracePt t="74142" x="7342188" y="4700588"/>
          <p14:tracePt t="74159" x="7324725" y="4667250"/>
          <p14:tracePt t="74176" x="7316788" y="4649788"/>
          <p14:tracePt t="74192" x="7308850" y="4600575"/>
          <p14:tracePt t="74209" x="7308850" y="4583113"/>
          <p14:tracePt t="74226" x="7308850" y="4549775"/>
          <p14:tracePt t="74227" x="7299325" y="4549775"/>
          <p14:tracePt t="74243" x="7299325" y="4541838"/>
          <p14:tracePt t="74259" x="7299325" y="4532313"/>
          <p14:tracePt t="74334" x="7308850" y="4541838"/>
          <p14:tracePt t="74342" x="7342188" y="4549775"/>
          <p14:tracePt t="74348" x="7358063" y="4565650"/>
          <p14:tracePt t="74359" x="7383463" y="4583113"/>
          <p14:tracePt t="74378" x="7451725" y="4633913"/>
          <p14:tracePt t="74393" x="7485063" y="4675188"/>
          <p14:tracePt t="74409" x="7518400" y="4700588"/>
          <p14:tracePt t="74427" x="7569200" y="4733925"/>
          <p14:tracePt t="74442" x="7610475" y="4751388"/>
          <p14:tracePt t="74459" x="7661275" y="4767263"/>
          <p14:tracePt t="74477" x="7745413" y="4784725"/>
          <p14:tracePt t="74492" x="7804150" y="4784725"/>
          <p14:tracePt t="74509" x="7862888" y="4776788"/>
          <p14:tracePt t="74526" x="7937500" y="4759325"/>
          <p14:tracePt t="74526" x="7962900" y="4751388"/>
          <p14:tracePt t="74542" x="8013700" y="4733925"/>
          <p14:tracePt t="74559" x="8054975" y="4708525"/>
          <p14:tracePt t="74576" x="8088313" y="4700588"/>
          <p14:tracePt t="74576" x="8105775" y="4692650"/>
          <p14:tracePt t="74593" x="8147050" y="4667250"/>
          <p14:tracePt t="74609" x="8189913" y="4649788"/>
          <p14:tracePt t="74610" x="8205788" y="4633913"/>
          <p14:tracePt t="74626" x="8215313" y="4633913"/>
          <p14:tracePt t="74642" x="8239125" y="4616450"/>
          <p14:tracePt t="74659" x="8248650" y="4608513"/>
          <p14:tracePt t="74677" x="8256588" y="4608513"/>
          <p14:tracePt t="74774" x="8248650" y="4608513"/>
          <p14:tracePt t="74782" x="8197850" y="4616450"/>
          <p14:tracePt t="74792" x="8121650" y="4641850"/>
          <p14:tracePt t="74808" x="8021638" y="4675188"/>
          <p14:tracePt t="74826" x="7896225" y="4700588"/>
          <p14:tracePt t="74843" x="7845425" y="4708525"/>
          <p14:tracePt t="74859" x="7794625" y="4708525"/>
          <p14:tracePt t="74859" x="7745413" y="4708525"/>
          <p14:tracePt t="74876" x="7669213" y="4708525"/>
          <p14:tracePt t="74892" x="7551738" y="4684713"/>
          <p14:tracePt t="74908" x="7493000" y="4667250"/>
          <p14:tracePt t="74909" x="7467600" y="4659313"/>
          <p14:tracePt t="74925" x="7426325" y="4633913"/>
          <p14:tracePt t="74942" x="7400925" y="4624388"/>
          <p14:tracePt t="74959" x="7383463" y="4616450"/>
          <p14:tracePt t="74959" x="7375525" y="4616450"/>
          <p14:tracePt t="74975" x="7367588" y="4616450"/>
          <p14:tracePt t="74995" x="7367588" y="4608513"/>
          <p14:tracePt t="75008" x="7358063" y="4608513"/>
          <p14:tracePt t="75223" x="7416800" y="4633913"/>
          <p14:tracePt t="75230" x="7526338" y="4675188"/>
          <p14:tracePt t="75242" x="7593013" y="4692650"/>
          <p14:tracePt t="75243" x="7702550" y="4718050"/>
          <p14:tracePt t="75258" x="7769225" y="4733925"/>
          <p14:tracePt t="75258" x="7845425" y="4751388"/>
          <p14:tracePt t="75276" x="7996238" y="4776788"/>
          <p14:tracePt t="75292" x="8156575" y="4776788"/>
          <p14:tracePt t="75292" x="8215313" y="4776788"/>
          <p14:tracePt t="75308" x="8348663" y="4776788"/>
          <p14:tracePt t="75325" x="8483600" y="4759325"/>
          <p14:tracePt t="75342" x="8609013" y="4725988"/>
          <p14:tracePt t="75342" x="8667750" y="4708525"/>
          <p14:tracePt t="75358" x="8743950" y="4684713"/>
          <p14:tracePt t="75374" x="8785225" y="4667250"/>
          <p14:tracePt t="75584" x="8894763" y="4684713"/>
          <p14:tracePt t="75592" x="9045575" y="4725988"/>
          <p14:tracePt t="75598" x="9204325" y="4767263"/>
          <p14:tracePt t="75608" x="9331325" y="4784725"/>
          <p14:tracePt t="75624" x="9531350" y="4792663"/>
          <p14:tracePt t="75642" x="9707563" y="4792663"/>
          <p14:tracePt t="75642" x="9775825" y="4792663"/>
          <p14:tracePt t="75658" x="9918700" y="4776788"/>
          <p14:tracePt t="75677" x="10085388" y="4733925"/>
          <p14:tracePt t="75691" x="10128250" y="4725988"/>
          <p14:tracePt t="75692" x="10161588" y="4708525"/>
          <p14:tracePt t="75708" x="10245725" y="4675188"/>
          <p14:tracePt t="75725" x="10304463" y="4649788"/>
          <p14:tracePt t="75726" x="10345738" y="4624388"/>
          <p14:tracePt t="75741" x="10363200" y="4616450"/>
          <p14:tracePt t="75741" x="10388600" y="4608513"/>
          <p14:tracePt t="75757" x="10447338" y="4565650"/>
          <p14:tracePt t="75774" x="10480675" y="4532313"/>
          <p14:tracePt t="75775" x="10514013" y="4506913"/>
          <p14:tracePt t="75790" x="10564813" y="4473575"/>
          <p14:tracePt t="75809" x="10580688" y="4448175"/>
          <p14:tracePt t="75824" x="10588625" y="4440238"/>
          <p14:tracePt t="75825" x="10598150" y="4440238"/>
          <p14:tracePt t="75854" x="10606088" y="4440238"/>
          <p14:tracePt t="75903" x="10606088" y="4432300"/>
          <p14:tracePt t="75932" x="10614025" y="4432300"/>
          <p14:tracePt t="76018" x="10614025" y="4424363"/>
          <p14:tracePt t="76024" x="10606088" y="4424363"/>
          <p14:tracePt t="76031" x="10572750" y="4406900"/>
          <p14:tracePt t="76040" x="10529888" y="4389438"/>
          <p14:tracePt t="76058" x="10396538" y="4365625"/>
          <p14:tracePt t="76074" x="10294938" y="4314825"/>
          <p14:tracePt t="76075" x="10245725" y="4297363"/>
          <p14:tracePt t="76090" x="10186988" y="4264025"/>
          <p14:tracePt t="76109" x="10153650" y="4238625"/>
          <p14:tracePt t="76109" x="10136188" y="4230688"/>
          <p14:tracePt t="76124" x="10118725" y="4205288"/>
          <p14:tracePt t="76141" x="10052050" y="4146550"/>
          <p14:tracePt t="76158" x="10036175" y="4121150"/>
          <p14:tracePt t="76159" x="10026650" y="4121150"/>
          <p14:tracePt t="76174" x="10018713" y="4105275"/>
          <p14:tracePt t="76281" x="10018713" y="4113213"/>
          <p14:tracePt t="76288" x="10018713" y="4121150"/>
          <p14:tracePt t="76295" x="10036175" y="4138613"/>
          <p14:tracePt t="76307" x="10069513" y="4164013"/>
          <p14:tracePt t="76323" x="10177463" y="4248150"/>
          <p14:tracePt t="76342" x="10271125" y="4306888"/>
          <p14:tracePt t="76357" x="10396538" y="4389438"/>
          <p14:tracePt t="76374" x="10463213" y="4432300"/>
          <p14:tracePt t="76391" x="10529888" y="4457700"/>
          <p14:tracePt t="76407" x="10672763" y="4491038"/>
          <p14:tracePt t="76423" x="10774363" y="4491038"/>
          <p14:tracePt t="76441" x="10841038" y="4491038"/>
          <p14:tracePt t="76458" x="10917238" y="4491038"/>
          <p14:tracePt t="76474" x="10966450" y="4483100"/>
          <p14:tracePt t="76491" x="11017250" y="4473575"/>
          <p14:tracePt t="76507" x="11068050" y="4457700"/>
          <p14:tracePt t="76524" x="11101388" y="4432300"/>
          <p14:tracePt t="76541" x="11126788" y="4424363"/>
          <p14:tracePt t="76558" x="11152188" y="4414838"/>
          <p14:tracePt t="76573" x="11160125" y="4406900"/>
          <p14:tracePt t="76600" x="11168063" y="4406900"/>
          <p14:tracePt t="76678" x="11160125" y="4406900"/>
          <p14:tracePt t="76685" x="11117263" y="4406900"/>
          <p14:tracePt t="76692" x="11025188" y="4406900"/>
          <p14:tracePt t="76707" x="10858500" y="4414838"/>
          <p14:tracePt t="76724" x="10647363" y="4414838"/>
          <p14:tracePt t="76742" x="10412413" y="4414838"/>
          <p14:tracePt t="76742" x="10329863" y="4406900"/>
          <p14:tracePt t="76757" x="10161588" y="4373563"/>
          <p14:tracePt t="76773" x="10044113" y="4340225"/>
          <p14:tracePt t="76790" x="9985375" y="4314825"/>
          <p14:tracePt t="76807" x="9952038" y="4314825"/>
          <p14:tracePt t="76823" x="9942513" y="4314825"/>
          <p14:tracePt t="76843" x="9942513" y="4306888"/>
          <p14:tracePt t="77097" x="10001250" y="4306888"/>
          <p14:tracePt t="77104" x="10085388" y="4306888"/>
          <p14:tracePt t="77111" x="10169525" y="4297363"/>
          <p14:tracePt t="77123" x="10236200" y="4289425"/>
          <p14:tracePt t="77140" x="10353675" y="4281488"/>
          <p14:tracePt t="77141" x="10396538" y="4264025"/>
          <p14:tracePt t="77157" x="10480675" y="4230688"/>
          <p14:tracePt t="77173" x="10547350" y="4205288"/>
          <p14:tracePt t="77190" x="10614025" y="4154488"/>
          <p14:tracePt t="77190" x="10647363" y="4138613"/>
          <p14:tracePt t="77206" x="10731500" y="4071938"/>
          <p14:tracePt t="77223" x="10807700" y="3970338"/>
          <p14:tracePt t="77240" x="10858500" y="3894138"/>
          <p14:tracePt t="77241" x="10874375" y="3878263"/>
          <p14:tracePt t="77256" x="10891838" y="3844925"/>
          <p14:tracePt t="77273" x="10899775" y="3827463"/>
          <p14:tracePt t="77274" x="10899775" y="3819525"/>
          <p14:tracePt t="77296" x="10899775" y="3811588"/>
          <p14:tracePt t="77308" x="10899775" y="3802063"/>
          <p14:tracePt t="77323" x="10917238" y="3727450"/>
          <p14:tracePt t="77339" x="10925175" y="3609975"/>
          <p14:tracePt t="77358" x="10925175" y="3600450"/>
          <p14:tracePt t="77373" x="10925175" y="3592513"/>
          <p14:tracePt t="77402" x="10925175" y="3584575"/>
          <p14:tracePt t="77424" x="10925175" y="3576638"/>
          <p14:tracePt t="77431" x="10925175" y="3559175"/>
          <p14:tracePt t="77439" x="10925175" y="3525838"/>
          <p14:tracePt t="77456" x="10925175" y="3482975"/>
          <p14:tracePt t="77473" x="10925175" y="3467100"/>
          <p14:tracePt t="77489" x="10925175" y="3459163"/>
          <p14:tracePt t="77516" x="10925175" y="3441700"/>
          <p14:tracePt t="77523" x="10925175" y="3408363"/>
          <p14:tracePt t="77540" x="10907713" y="3332163"/>
          <p14:tracePt t="77557" x="10874375" y="3273425"/>
          <p14:tracePt t="77574" x="10815638" y="3222625"/>
          <p14:tracePt t="77589" x="10790238" y="3198813"/>
          <p14:tracePt t="77607" x="10756900" y="3181350"/>
          <p14:tracePt t="77623" x="10741025" y="3173413"/>
          <p14:tracePt t="77623" x="10715625" y="3163888"/>
          <p14:tracePt t="77639" x="10682288" y="3155950"/>
          <p14:tracePt t="77657" x="10572750" y="3140075"/>
          <p14:tracePt t="77673" x="10506075" y="3140075"/>
          <p14:tracePt t="77689" x="10471150" y="3140075"/>
          <p14:tracePt t="77708" x="10447338" y="3140075"/>
          <p14:tracePt t="77722" x="10437813" y="3140075"/>
          <p14:tracePt t="77739" x="10412413" y="3140075"/>
          <p14:tracePt t="77757" x="10371138" y="3155950"/>
          <p14:tracePt t="77773" x="10353675" y="3173413"/>
          <p14:tracePt t="77773" x="10329863" y="3189288"/>
          <p14:tracePt t="77789" x="10304463" y="3214688"/>
          <p14:tracePt t="77806" x="10245725" y="3273425"/>
          <p14:tracePt t="77823" x="10153650" y="3390900"/>
          <p14:tracePt t="77839" x="10110788" y="3441700"/>
          <p14:tracePt t="77856" x="10077450" y="3500438"/>
          <p14:tracePt t="77857" x="10069513" y="3525838"/>
          <p14:tracePt t="77872" x="10036175" y="3592513"/>
          <p14:tracePt t="77890" x="10026650" y="3643313"/>
          <p14:tracePt t="77906" x="10018713" y="3684588"/>
          <p14:tracePt t="77907" x="10018713" y="3702050"/>
          <p14:tracePt t="77923" x="10018713" y="3735388"/>
          <p14:tracePt t="77939" x="10018713" y="3786188"/>
          <p14:tracePt t="77955" x="10052050" y="3852863"/>
          <p14:tracePt t="77973" x="10094913" y="3962400"/>
          <p14:tracePt t="77989" x="10128250" y="4021138"/>
          <p14:tracePt t="78007" x="10177463" y="4071938"/>
          <p14:tracePt t="78023" x="10220325" y="4113213"/>
          <p14:tracePt t="78039" x="10253663" y="4138613"/>
          <p14:tracePt t="78057" x="10345738" y="4189413"/>
          <p14:tracePt t="78073" x="10404475" y="4222750"/>
          <p14:tracePt t="78089" x="10471150" y="4238625"/>
          <p14:tracePt t="78107" x="10564813" y="4256088"/>
          <p14:tracePt t="78122" x="10606088" y="4256088"/>
          <p14:tracePt t="78139" x="10656888" y="4256088"/>
          <p14:tracePt t="78157" x="10756900" y="4238625"/>
          <p14:tracePt t="78172" x="10833100" y="4205288"/>
          <p14:tracePt t="78189" x="10907713" y="4179888"/>
          <p14:tracePt t="78206" x="10966450" y="4164013"/>
          <p14:tracePt t="78222" x="10999788" y="4130675"/>
          <p14:tracePt t="78239" x="11017250" y="4121150"/>
          <p14:tracePt t="78240" x="11034713" y="4105275"/>
          <p14:tracePt t="78255" x="11068050" y="4071938"/>
          <p14:tracePt t="78272" x="11126788" y="3995738"/>
          <p14:tracePt t="78290" x="11168063" y="3944938"/>
          <p14:tracePt t="78290" x="11185525" y="3919538"/>
          <p14:tracePt t="78305" x="11201400" y="3886200"/>
          <p14:tracePt t="78306" x="11218863" y="3860800"/>
          <p14:tracePt t="78323" x="11244263" y="3819525"/>
          <p14:tracePt t="78339" x="11260138" y="3752850"/>
          <p14:tracePt t="78340" x="11269663" y="3727450"/>
          <p14:tracePt t="78355" x="11269663" y="3709988"/>
          <p14:tracePt t="78356" x="11269663" y="3694113"/>
          <p14:tracePt t="78372" x="11269663" y="3668713"/>
          <p14:tracePt t="78389" x="11269663" y="3635375"/>
          <p14:tracePt t="78407" x="11269663" y="3592513"/>
          <p14:tracePt t="78422" x="11269663" y="3584575"/>
          <p14:tracePt t="78438" x="11260138" y="3559175"/>
          <p14:tracePt t="78457" x="11244263" y="3517900"/>
          <p14:tracePt t="78473" x="11234738" y="3492500"/>
          <p14:tracePt t="78488" x="11218863" y="3467100"/>
          <p14:tracePt t="78489" x="11210925" y="3459163"/>
          <p14:tracePt t="78506" x="11193463" y="3416300"/>
          <p14:tracePt t="78523" x="11152188" y="3349625"/>
          <p14:tracePt t="78538" x="11109325" y="3290888"/>
          <p14:tracePt t="78539" x="11101388" y="3281363"/>
          <p14:tracePt t="78556" x="11075988" y="3248025"/>
          <p14:tracePt t="78572" x="11050588" y="3232150"/>
          <p14:tracePt t="78589" x="11025188" y="3198813"/>
          <p14:tracePt t="78605" x="10991850" y="3173413"/>
          <p14:tracePt t="78622" x="10950575" y="3140075"/>
          <p14:tracePt t="78639" x="10917238" y="3105150"/>
          <p14:tracePt t="78639" x="10882313" y="3081338"/>
          <p14:tracePt t="78655" x="10841038" y="3038475"/>
          <p14:tracePt t="78673" x="10807700" y="3022600"/>
          <p14:tracePt t="78689" x="10774363" y="3005138"/>
          <p14:tracePt t="78689" x="10756900" y="2987675"/>
          <p14:tracePt t="78705" x="10723563" y="2979738"/>
          <p14:tracePt t="78723" x="10690225" y="2971800"/>
          <p14:tracePt t="78725" x="10672763" y="2963863"/>
          <p14:tracePt t="78738" x="10647363" y="2963863"/>
          <p14:tracePt t="78739" x="10631488" y="2954338"/>
          <p14:tracePt t="78756" x="10588625" y="2946400"/>
          <p14:tracePt t="78772" x="10547350" y="2946400"/>
          <p14:tracePt t="78773" x="10529888" y="2946400"/>
          <p14:tracePt t="78788" x="10514013" y="2946400"/>
          <p14:tracePt t="78789" x="10496550" y="2954338"/>
          <p14:tracePt t="78805" x="10463213" y="2971800"/>
          <p14:tracePt t="78823" x="10396538" y="3030538"/>
          <p14:tracePt t="78838" x="10353675" y="3081338"/>
          <p14:tracePt t="78854" x="10320338" y="3114675"/>
          <p14:tracePt t="78873" x="10261600" y="3181350"/>
          <p14:tracePt t="78888" x="10220325" y="3248025"/>
          <p14:tracePt t="78905" x="10186988" y="3324225"/>
          <p14:tracePt t="78922" x="10169525" y="3408363"/>
          <p14:tracePt t="78922" x="10161588" y="3441700"/>
          <p14:tracePt t="78937" x="10161588" y="3508375"/>
          <p14:tracePt t="78956" x="10161588" y="3584575"/>
          <p14:tracePt t="78971" x="10161588" y="3659188"/>
          <p14:tracePt t="78988" x="10161588" y="3752850"/>
          <p14:tracePt t="79004" x="10161588" y="3794125"/>
          <p14:tracePt t="79022" x="10161588" y="3819525"/>
          <p14:tracePt t="79022" x="10169525" y="3827463"/>
          <p14:tracePt t="79038" x="10169525" y="3844925"/>
          <p14:tracePt t="79055" x="10169525" y="3860800"/>
          <p14:tracePt t="79072" x="10186988" y="3894138"/>
          <p14:tracePt t="79088" x="10212388" y="3919538"/>
          <p14:tracePt t="79105" x="10236200" y="3952875"/>
          <p14:tracePt t="79122" x="10253663" y="3987800"/>
          <p14:tracePt t="79122" x="10279063" y="4003675"/>
          <p14:tracePt t="79138" x="10304463" y="4037013"/>
          <p14:tracePt t="79155" x="10345738" y="4071938"/>
          <p14:tracePt t="79172" x="10404475" y="4105275"/>
          <p14:tracePt t="79188" x="10455275" y="4121150"/>
          <p14:tracePt t="79204" x="10521950" y="4130675"/>
          <p14:tracePt t="79222" x="10639425" y="4130675"/>
          <p14:tracePt t="79238" x="10706100" y="4121150"/>
          <p14:tracePt t="79255" x="10782300" y="4095750"/>
          <p14:tracePt t="79272" x="10925175" y="4011613"/>
          <p14:tracePt t="79287" x="11009313" y="3970338"/>
          <p14:tracePt t="79305" x="11093450" y="3911600"/>
          <p14:tracePt t="79307" x="11134725" y="3894138"/>
          <p14:tracePt t="79321" x="11168063" y="3860800"/>
          <p14:tracePt t="79321" x="11201400" y="3835400"/>
          <p14:tracePt t="79337" x="11277600" y="3776663"/>
          <p14:tracePt t="79356" x="11328400" y="3717925"/>
          <p14:tracePt t="79357" x="11344275" y="3694113"/>
          <p14:tracePt t="79371" x="11369675" y="3668713"/>
          <p14:tracePt t="79372" x="11387138" y="3651250"/>
          <p14:tracePt t="79388" x="11403013" y="3625850"/>
          <p14:tracePt t="79404" x="11410950" y="3600450"/>
          <p14:tracePt t="79421" x="11410950" y="3508375"/>
          <p14:tracePt t="79438" x="11403013" y="3449638"/>
          <p14:tracePt t="79454" x="11377613" y="3390900"/>
          <p14:tracePt t="79455" x="11369675" y="3375025"/>
          <p14:tracePt t="79471" x="11352213" y="3340100"/>
          <p14:tracePt t="79488" x="11336338" y="3316288"/>
          <p14:tracePt t="79504" x="11318875" y="3298825"/>
          <p14:tracePt t="79505" x="11303000" y="3281363"/>
          <p14:tracePt t="79521" x="11285538" y="3257550"/>
          <p14:tracePt t="79537" x="11269663" y="3232150"/>
          <p14:tracePt t="79554" x="11234738" y="3206750"/>
          <p14:tracePt t="79555" x="11218863" y="3181350"/>
          <p14:tracePt t="79571" x="11185525" y="3155950"/>
          <p14:tracePt t="79588" x="11160125" y="3130550"/>
          <p14:tracePt t="79604" x="11126788" y="3105150"/>
          <p14:tracePt t="79621" x="11075988" y="3063875"/>
          <p14:tracePt t="79637" x="11017250" y="3030538"/>
          <p14:tracePt t="79655" x="10933113" y="2997200"/>
          <p14:tracePt t="79672" x="10882313" y="2971800"/>
          <p14:tracePt t="79688" x="10848975" y="2971800"/>
          <p14:tracePt t="79705" x="10833100" y="2971800"/>
          <p14:tracePt t="79706" x="10807700" y="2971800"/>
          <p14:tracePt t="79721" x="10782300" y="2963863"/>
          <p14:tracePt t="79737" x="10723563" y="2963863"/>
          <p14:tracePt t="79755" x="10647363" y="2963863"/>
          <p14:tracePt t="79771" x="10598150" y="2963863"/>
          <p14:tracePt t="79787" x="10547350" y="2963863"/>
          <p14:tracePt t="79804" x="10496550" y="2979738"/>
          <p14:tracePt t="79820" x="10463213" y="2987675"/>
          <p14:tracePt t="79837" x="10437813" y="2997200"/>
          <p14:tracePt t="79854" x="10412413" y="3013075"/>
          <p14:tracePt t="79855" x="10396538" y="3030538"/>
          <p14:tracePt t="79870" x="10371138" y="3046413"/>
          <p14:tracePt t="79888" x="10337800" y="3089275"/>
          <p14:tracePt t="79889" x="10320338" y="3105150"/>
          <p14:tracePt t="79904" x="10279063" y="3148013"/>
          <p14:tracePt t="79920" x="10261600" y="3173413"/>
          <p14:tracePt t="79937" x="10245725" y="3198813"/>
          <p14:tracePt t="79953" x="10228263" y="3222625"/>
          <p14:tracePt t="79970" x="10212388" y="3298825"/>
          <p14:tracePt t="79987" x="10186988" y="3375025"/>
          <p14:tracePt t="79987" x="10186988" y="3390900"/>
          <p14:tracePt t="80004" x="10186988" y="3424238"/>
          <p14:tracePt t="80022" x="10177463" y="3449638"/>
          <p14:tracePt t="80038" x="10169525" y="3482975"/>
          <p14:tracePt t="80054" x="10169525" y="3517900"/>
          <p14:tracePt t="80072" x="10169525" y="3559175"/>
          <p14:tracePt t="80073" x="10177463" y="3584575"/>
          <p14:tracePt t="80088" x="10194925" y="3643313"/>
          <p14:tracePt t="80103" x="10212388" y="3694113"/>
          <p14:tracePt t="80121" x="10220325" y="3717925"/>
          <p14:tracePt t="80137" x="10228263" y="3752850"/>
          <p14:tracePt t="80137" x="10236200" y="3760788"/>
          <p14:tracePt t="80153" x="10245725" y="3776663"/>
          <p14:tracePt t="80171" x="10253663" y="3786188"/>
          <p14:tracePt t="80188" x="10253663" y="3794125"/>
          <p14:tracePt t="80203" x="10261600" y="3802063"/>
          <p14:tracePt t="80220" x="10271125" y="3819525"/>
          <p14:tracePt t="80237" x="10279063" y="3835400"/>
          <p14:tracePt t="80253" x="10287000" y="3844925"/>
          <p14:tracePt t="80270" x="10294938" y="3860800"/>
          <p14:tracePt t="80287" x="10294938" y="3870325"/>
          <p14:tracePt t="80288" x="10304463" y="3870325"/>
          <p14:tracePt t="80303" x="10320338" y="3886200"/>
          <p14:tracePt t="80320" x="10345738" y="3911600"/>
          <p14:tracePt t="80337" x="10388600" y="3929063"/>
          <p14:tracePt t="80337" x="10404475" y="3937000"/>
          <p14:tracePt t="80353" x="10447338" y="3944938"/>
          <p14:tracePt t="80370" x="10488613" y="3944938"/>
          <p14:tracePt t="80387" x="10529888" y="3944938"/>
          <p14:tracePt t="80387" x="10547350" y="3944938"/>
          <p14:tracePt t="80403" x="10588625" y="3944938"/>
          <p14:tracePt t="80420" x="10606088" y="3944938"/>
          <p14:tracePt t="80422" x="10631488" y="3944938"/>
          <p14:tracePt t="80437" x="10647363" y="3944938"/>
          <p14:tracePt t="80453" x="10664825" y="3944938"/>
          <p14:tracePt t="80470" x="10682288" y="3944938"/>
          <p14:tracePt t="80487" x="10698163" y="3937000"/>
          <p14:tracePt t="80503" x="10715625" y="3929063"/>
          <p14:tracePt t="80521" x="10731500" y="3911600"/>
          <p14:tracePt t="80521" x="10741025" y="3911600"/>
          <p14:tracePt t="80537" x="10756900" y="3903663"/>
          <p14:tracePt t="80553" x="10782300" y="3886200"/>
          <p14:tracePt t="80570" x="10790238" y="3878263"/>
          <p14:tracePt t="80587" x="10807700" y="3860800"/>
          <p14:tracePt t="80603" x="10823575" y="3852863"/>
          <p14:tracePt t="80619" x="10841038" y="3844925"/>
          <p14:tracePt t="80637" x="10866438" y="3811588"/>
          <p14:tracePt t="80654" x="10882313" y="3802063"/>
          <p14:tracePt t="80670" x="10907713" y="3776663"/>
          <p14:tracePt t="80686" x="10933113" y="3760788"/>
          <p14:tracePt t="80703" x="10950575" y="3735388"/>
          <p14:tracePt t="80720" x="10999788" y="3676650"/>
          <p14:tracePt t="80736" x="11025188" y="3643313"/>
          <p14:tracePt t="80754" x="11050588" y="3609975"/>
          <p14:tracePt t="80770" x="11068050" y="3584575"/>
          <p14:tracePt t="80770" x="11083925" y="3559175"/>
          <p14:tracePt t="80786" x="11101388" y="3525838"/>
          <p14:tracePt t="80803" x="11126788" y="3482975"/>
          <p14:tracePt t="80820" x="11142663" y="3416300"/>
          <p14:tracePt t="80820" x="11152188" y="3375025"/>
          <p14:tracePt t="80836" x="11160125" y="3306763"/>
          <p14:tracePt t="80853" x="11160125" y="3273425"/>
          <p14:tracePt t="80869" x="11160125" y="3257550"/>
          <p14:tracePt t="80886" x="11160125" y="3248025"/>
          <p14:tracePt t="80904" x="11160125" y="3232150"/>
          <p14:tracePt t="80906" x="11160125" y="3222625"/>
          <p14:tracePt t="80920" x="11152188" y="3206750"/>
          <p14:tracePt t="80920" x="11152188" y="3181350"/>
          <p14:tracePt t="80937" x="11134725" y="3148013"/>
          <p14:tracePt t="80954" x="11126788" y="3114675"/>
          <p14:tracePt t="80954" x="11126788" y="3105150"/>
          <p14:tracePt t="80969" x="11117263" y="3097213"/>
          <p14:tracePt t="80970" x="11109325" y="3097213"/>
          <p14:tracePt t="80987" x="11109325" y="3081338"/>
          <p14:tracePt t="81004" x="11101388" y="3071813"/>
          <p14:tracePt t="81004" x="11101388" y="3063875"/>
          <p14:tracePt t="81019" x="11093450" y="3055938"/>
          <p14:tracePt t="81020" x="11093450" y="3046413"/>
          <p14:tracePt t="81037" x="11068050" y="3022600"/>
          <p14:tracePt t="81053" x="11042650" y="3005138"/>
          <p14:tracePt t="81053" x="11034713" y="2987675"/>
          <p14:tracePt t="81069" x="10999788" y="2971800"/>
          <p14:tracePt t="81086" x="10975975" y="2963863"/>
          <p14:tracePt t="81103" x="10941050" y="2946400"/>
          <p14:tracePt t="81103" x="10933113" y="2938463"/>
          <p14:tracePt t="81119" x="10907713" y="2928938"/>
          <p14:tracePt t="81136" x="10891838" y="2928938"/>
          <p14:tracePt t="81153" x="10866438" y="2921000"/>
          <p14:tracePt t="81169" x="10841038" y="2913063"/>
          <p14:tracePt t="81186" x="10815638" y="2895600"/>
          <p14:tracePt t="81203" x="10799763" y="2895600"/>
          <p14:tracePt t="81219" x="10790238" y="2895600"/>
          <p14:tracePt t="81236" x="10782300" y="2895600"/>
          <p14:tracePt t="81253" x="10764838" y="2895600"/>
          <p14:tracePt t="81269" x="10756900" y="2895600"/>
          <p14:tracePt t="81287" x="10748963" y="2895600"/>
          <p14:tracePt t="81303" x="10731500" y="2895600"/>
          <p14:tracePt t="81324" x="10723563" y="2895600"/>
          <p14:tracePt t="81338" x="10715625" y="2895600"/>
          <p14:tracePt t="81353" x="10690225" y="2895600"/>
          <p14:tracePt t="81369" x="10672763" y="2905125"/>
          <p14:tracePt t="81388" x="10631488" y="2921000"/>
          <p14:tracePt t="81402" x="10623550" y="2921000"/>
          <p14:tracePt t="81403" x="10614025" y="2921000"/>
          <p14:tracePt t="81419" x="10598150" y="2928938"/>
          <p14:tracePt t="81438" x="10580688" y="2928938"/>
          <p14:tracePt t="81453" x="10572750" y="2928938"/>
          <p14:tracePt t="81469" x="10564813" y="2946400"/>
          <p14:tracePt t="81486" x="10547350" y="2954338"/>
          <p14:tracePt t="81503" x="10514013" y="2971800"/>
          <p14:tracePt t="81519" x="10480675" y="3005138"/>
          <p14:tracePt t="81535" x="10437813" y="3038475"/>
          <p14:tracePt t="81553" x="10379075" y="3089275"/>
          <p14:tracePt t="81570" x="10345738" y="3122613"/>
          <p14:tracePt t="81586" x="10320338" y="3148013"/>
          <p14:tracePt t="81586" x="10304463" y="3163888"/>
          <p14:tracePt t="81603" x="10271125" y="3189288"/>
          <p14:tracePt t="81619" x="10236200" y="3232150"/>
          <p14:tracePt t="81637" x="10212388" y="3281363"/>
          <p14:tracePt t="81653" x="10194925" y="3298825"/>
          <p14:tracePt t="81669" x="10186988" y="3324225"/>
          <p14:tracePt t="81686" x="10186988" y="3340100"/>
          <p14:tracePt t="81707" x="10186988" y="3357563"/>
          <p14:tracePt t="81719" x="10177463" y="3365500"/>
          <p14:tracePt t="81737" x="10169525" y="3408363"/>
          <p14:tracePt t="81753" x="10169525" y="3433763"/>
          <p14:tracePt t="81768" x="10161588" y="3449638"/>
          <p14:tracePt t="81787" x="10161588" y="3459163"/>
          <p14:tracePt t="82376" x="10169525" y="3467100"/>
          <p14:tracePt t="82383" x="10177463" y="3475038"/>
          <p14:tracePt t="82390" x="10194925" y="3492500"/>
          <p14:tracePt t="82403" x="10228263" y="3517900"/>
          <p14:tracePt t="82418" x="10236200" y="3525838"/>
          <p14:tracePt t="82419" x="10261600" y="3533775"/>
          <p14:tracePt t="82436" x="10287000" y="3559175"/>
          <p14:tracePt t="82454" x="10345738" y="3592513"/>
          <p14:tracePt t="82468" x="10379075" y="3600450"/>
          <p14:tracePt t="82469" x="10404475" y="3617913"/>
          <p14:tracePt t="82485" x="10455275" y="3635375"/>
          <p14:tracePt t="82503" x="10539413" y="3651250"/>
          <p14:tracePt t="82518" x="10572750" y="3651250"/>
          <p14:tracePt t="82519" x="10606088" y="3651250"/>
          <p14:tracePt t="82536" x="10672763" y="3617913"/>
          <p14:tracePt t="82552" x="10790238" y="3508375"/>
          <p14:tracePt t="82568" x="10833100" y="3449638"/>
          <p14:tracePt t="82568" x="10882313" y="3390900"/>
          <p14:tracePt t="82586" x="10975975" y="3248025"/>
          <p14:tracePt t="82602" x="11025188" y="3122613"/>
          <p14:tracePt t="82603" x="11034713" y="3055938"/>
          <p14:tracePt t="82618" x="11025188" y="2938463"/>
          <p14:tracePt t="82634" x="10983913" y="2846388"/>
          <p14:tracePt t="82651" x="10917238" y="2770188"/>
          <p14:tracePt t="82652" x="10891838" y="2736850"/>
          <p14:tracePt t="82668" x="10848975" y="2693988"/>
          <p14:tracePt t="82684" x="10799763" y="2678113"/>
          <p14:tracePt t="82702" x="10748963" y="2668588"/>
          <p14:tracePt t="82718" x="10731500" y="2668588"/>
          <p14:tracePt t="82735" x="10698163" y="2693988"/>
          <p14:tracePt t="82752" x="10639425" y="2795588"/>
          <p14:tracePt t="82768" x="10588625" y="2862263"/>
          <p14:tracePt t="82785" x="10572750" y="2928938"/>
          <p14:tracePt t="82802" x="10555288" y="2954338"/>
          <p14:tracePt t="85260" x="10379075" y="2963863"/>
          <p14:tracePt t="85267" x="10052050" y="2979738"/>
          <p14:tracePt t="85275" x="9707563" y="2979738"/>
          <p14:tracePt t="85283" x="9288463" y="2971800"/>
          <p14:tracePt t="85299" x="8264525" y="2928938"/>
          <p14:tracePt t="85317" x="6469063" y="2938463"/>
          <p14:tracePt t="85332" x="5253038" y="2979738"/>
          <p14:tracePt t="85349" x="4229100" y="3005138"/>
          <p14:tracePt t="85366" x="3432175" y="2954338"/>
          <p14:tracePt t="85383" x="3222625" y="2921000"/>
          <p14:tracePt t="85399" x="3154363" y="2895600"/>
          <p14:tracePt t="85418" x="3138488" y="2887663"/>
          <p14:tracePt t="85643" x="3021013" y="2905125"/>
          <p14:tracePt t="85651" x="2827338" y="2921000"/>
          <p14:tracePt t="85657" x="2743200" y="2938463"/>
          <p14:tracePt t="85666" x="2601913" y="2946400"/>
          <p14:tracePt t="85682" x="2408238" y="2963863"/>
          <p14:tracePt t="85699" x="2239963" y="2963863"/>
          <p14:tracePt t="85718" x="2081213" y="2954338"/>
          <p14:tracePt t="85733" x="2055813" y="2954338"/>
          <p14:tracePt t="85749" x="2047875" y="2954338"/>
          <p14:tracePt t="85766" x="2038350" y="2954338"/>
          <p14:tracePt t="85800" x="2047875" y="2946400"/>
          <p14:tracePt t="85806" x="2063750" y="2938463"/>
          <p14:tracePt t="85816" x="2106613" y="2913063"/>
          <p14:tracePt t="85832" x="2214563" y="2862263"/>
          <p14:tracePt t="85848" x="2332038" y="2803525"/>
          <p14:tracePt t="85849" x="2374900" y="2786063"/>
          <p14:tracePt t="85866" x="2474913" y="2752725"/>
          <p14:tracePt t="85882" x="2543175" y="2736850"/>
          <p14:tracePt t="85898" x="2576513" y="2727325"/>
          <p14:tracePt t="85899" x="2584450" y="2727325"/>
          <p14:tracePt t="85921" x="2592388" y="2727325"/>
          <p14:tracePt t="85956" x="2601913" y="2727325"/>
          <p14:tracePt t="85963" x="2609850" y="2727325"/>
          <p14:tracePt t="85970" x="2617788" y="2711450"/>
          <p14:tracePt t="85982" x="2625725" y="2711450"/>
          <p14:tracePt t="102348" x="2693988" y="2803525"/>
          <p14:tracePt t="102355" x="2801938" y="2921000"/>
          <p14:tracePt t="102366" x="2944813" y="3089275"/>
          <p14:tracePt t="102383" x="3163888" y="3332163"/>
          <p14:tracePt t="102399" x="3406775" y="3576638"/>
          <p14:tracePt t="102416" x="3506788" y="3668713"/>
          <p14:tracePt t="102433" x="3557588" y="3727450"/>
          <p14:tracePt t="102434" x="3565525" y="3743325"/>
          <p14:tracePt t="102449" x="3582988" y="3760788"/>
          <p14:tracePt t="102466" x="3590925" y="3768725"/>
          <p14:tracePt t="103145" x="3683000" y="3802063"/>
          <p14:tracePt t="103151" x="3817938" y="3852863"/>
          <p14:tracePt t="103166" x="3910013" y="3878263"/>
          <p14:tracePt t="103166" x="4035425" y="3919538"/>
          <p14:tracePt t="103182" x="4187825" y="3952875"/>
          <p14:tracePt t="103199" x="4279900" y="3962400"/>
          <p14:tracePt t="103216" x="4329113" y="3962400"/>
          <p14:tracePt t="103216" x="4338638" y="3962400"/>
          <p14:tracePt t="103233" x="4354513" y="3962400"/>
          <p14:tracePt t="103250" x="4364038" y="3962400"/>
          <p14:tracePt t="103315" x="4364038" y="3952875"/>
          <p14:tracePt t="103330" x="4364038" y="3944938"/>
          <p14:tracePt t="103336" x="4371975" y="3937000"/>
          <p14:tracePt t="103349" x="4379913" y="3911600"/>
          <p14:tracePt t="103350" x="4413250" y="3844925"/>
          <p14:tracePt t="103365" x="4489450" y="3651250"/>
          <p14:tracePt t="103383" x="4530725" y="3508375"/>
          <p14:tracePt t="103399" x="4564063" y="3416300"/>
          <p14:tracePt t="103400" x="4573588" y="3375025"/>
          <p14:tracePt t="103416" x="4581525" y="3349625"/>
          <p14:tracePt t="103433" x="4581525" y="3332163"/>
          <p14:tracePt t="103449" x="4581525" y="3324225"/>
          <p14:tracePt t="103466" x="4589463" y="3306763"/>
          <p14:tracePt t="103482" x="4606925" y="3173413"/>
          <p14:tracePt t="103499" x="4622800" y="3046413"/>
          <p14:tracePt t="103499" x="4622800" y="3030538"/>
          <p14:tracePt t="103516" x="4622800" y="3005138"/>
          <p14:tracePt t="103532" x="4622800" y="2997200"/>
          <p14:tracePt t="103571" x="4614863" y="2997200"/>
          <p14:tracePt t="103614" x="4614863" y="2987675"/>
          <p14:tracePt t="103642" x="4606925" y="2987675"/>
          <p14:tracePt t="103655" x="4598988" y="2987675"/>
          <p14:tracePt t="103663" x="4598988" y="2979738"/>
          <p14:tracePt t="103670" x="4589463" y="2979738"/>
          <p14:tracePt t="103682" x="4564063" y="2963863"/>
          <p14:tracePt t="103699" x="4514850" y="2954338"/>
          <p14:tracePt t="103699" x="4497388" y="2946400"/>
          <p14:tracePt t="103716" x="4446588" y="2938463"/>
          <p14:tracePt t="103732" x="4405313" y="2928938"/>
          <p14:tracePt t="103733" x="4387850" y="2913063"/>
          <p14:tracePt t="103748" x="4371975" y="2913063"/>
          <p14:tracePt t="103749" x="4354513" y="2913063"/>
          <p14:tracePt t="103766" x="4338638" y="2913063"/>
          <p14:tracePt t="103783" x="4305300" y="2921000"/>
          <p14:tracePt t="103798" x="4295775" y="2928938"/>
          <p14:tracePt t="103815" x="4287838" y="2928938"/>
          <p14:tracePt t="103833" x="4279900" y="2928938"/>
          <p14:tracePt t="103848" x="4279900" y="2938463"/>
          <p14:tracePt t="107096" x="4364038" y="2987675"/>
          <p14:tracePt t="107101" x="4556125" y="3071813"/>
          <p14:tracePt t="107112" x="4648200" y="3122613"/>
          <p14:tracePt t="107129" x="4892675" y="3240088"/>
          <p14:tracePt t="107129" x="5018088" y="3316288"/>
          <p14:tracePt t="107145" x="5176838" y="3398838"/>
          <p14:tracePt t="107162" x="5303838" y="3459163"/>
          <p14:tracePt t="107178" x="5403850" y="3492500"/>
          <p14:tracePt t="107179" x="5454650" y="3508375"/>
          <p14:tracePt t="107195" x="5521325" y="3525838"/>
          <p14:tracePt t="107212" x="5572125" y="3525838"/>
          <p14:tracePt t="107229" x="5613400" y="3525838"/>
          <p14:tracePt t="107229" x="5630863" y="3525838"/>
          <p14:tracePt t="107245" x="5656263" y="3525838"/>
          <p14:tracePt t="107262" x="5680075" y="3525838"/>
          <p14:tracePt t="107279" x="5689600" y="3525838"/>
          <p14:tracePt t="109084" x="5562600" y="3559175"/>
          <p14:tracePt t="109091" x="5345113" y="3635375"/>
          <p14:tracePt t="109097" x="5135563" y="3676650"/>
          <p14:tracePt t="109111" x="4833938" y="3717925"/>
          <p14:tracePt t="109112" x="4657725" y="3760788"/>
          <p14:tracePt t="109128" x="4187825" y="3802063"/>
          <p14:tracePt t="109143" x="3792538" y="3811588"/>
          <p14:tracePt t="109161" x="3498850" y="3811588"/>
          <p14:tracePt t="109161" x="3365500" y="3802063"/>
          <p14:tracePt t="109177" x="3179763" y="3776663"/>
          <p14:tracePt t="109193" x="3046413" y="3735388"/>
          <p14:tracePt t="109210" x="2944813" y="3694113"/>
          <p14:tracePt t="109227" x="2801938" y="3635375"/>
          <p14:tracePt t="109243" x="2752725" y="3609975"/>
          <p14:tracePt t="109260" x="2701925" y="3567113"/>
          <p14:tracePt t="109277" x="2643188" y="3533775"/>
          <p14:tracePt t="109293" x="2609850" y="3508375"/>
          <p14:tracePt t="109309" x="2576513" y="3492500"/>
          <p14:tracePt t="109326" x="2517775" y="3416300"/>
          <p14:tracePt t="109343" x="2492375" y="3357563"/>
          <p14:tracePt t="109361" x="2466975" y="3298825"/>
          <p14:tracePt t="109362" x="2449513" y="3273425"/>
          <p14:tracePt t="109376" x="2441575" y="3248025"/>
          <p14:tracePt t="109392" x="2425700" y="3214688"/>
          <p14:tracePt t="109410" x="2416175" y="3189288"/>
          <p14:tracePt t="109410" x="2408238" y="3181350"/>
          <p14:tracePt t="109426" x="2400300" y="3173413"/>
          <p14:tracePt t="109460" x="2400300" y="3163888"/>
          <p14:tracePt t="109526" x="2400300" y="3155950"/>
          <p14:tracePt t="109538" x="2390775" y="3155950"/>
          <p14:tracePt t="109576" x="2382838" y="3155950"/>
          <p14:tracePt t="109616" x="2374900" y="3155950"/>
          <p14:tracePt t="109652" x="2366963" y="3155950"/>
          <p14:tracePt t="109658" x="2357438" y="3155950"/>
          <p14:tracePt t="109680" x="2349500" y="3155950"/>
          <p14:tracePt t="109694" x="2341563" y="3163888"/>
          <p14:tracePt t="109702" x="2332038" y="3163888"/>
          <p14:tracePt t="109710" x="2316163" y="3173413"/>
          <p14:tracePt t="109726" x="2290763" y="3198813"/>
          <p14:tracePt t="109743" x="2232025" y="3206750"/>
          <p14:tracePt t="109759" x="2181225" y="3214688"/>
          <p14:tracePt t="109760" x="2139950" y="3232150"/>
          <p14:tracePt t="109776" x="2073275" y="3240088"/>
          <p14:tracePt t="109793" x="1989138" y="3240088"/>
          <p14:tracePt t="109794" x="1946275" y="3240088"/>
          <p14:tracePt t="109809" x="1871663" y="3240088"/>
          <p14:tracePt t="109826" x="1820863" y="3240088"/>
          <p14:tracePt t="109843" x="1779588" y="3232150"/>
          <p14:tracePt t="109844" x="1762125" y="3222625"/>
          <p14:tracePt t="109859" x="1736725" y="3214688"/>
          <p14:tracePt t="109859" x="1720850" y="3214688"/>
          <p14:tracePt t="109877" x="1677988" y="3206750"/>
          <p14:tracePt t="109893" x="1619250" y="3173413"/>
          <p14:tracePt t="109909" x="1593850" y="3155950"/>
          <p14:tracePt t="109927" x="1577975" y="3155950"/>
          <p14:tracePt t="109943" x="1568450" y="3155950"/>
          <p14:tracePt t="109971" x="1560513" y="3155950"/>
          <p14:tracePt t="110022" x="1552575" y="3148013"/>
          <p14:tracePt t="110036" x="1544638" y="3140075"/>
          <p14:tracePt t="110044" x="1544638" y="3130550"/>
          <p14:tracePt t="110059" x="1544638" y="3122613"/>
          <p14:tracePt t="110078" x="1544638" y="3105150"/>
          <p14:tracePt t="110092" x="1560513" y="3071813"/>
          <p14:tracePt t="110093" x="1593850" y="3030538"/>
          <p14:tracePt t="110109" x="1828800" y="2854325"/>
          <p14:tracePt t="110126" x="2165350" y="2668588"/>
          <p14:tracePt t="110142" x="2566988" y="2484438"/>
          <p14:tracePt t="110143" x="2768600" y="2417763"/>
          <p14:tracePt t="110159" x="3213100" y="2249488"/>
          <p14:tracePt t="110176" x="3649663" y="2165350"/>
          <p14:tracePt t="110177" x="3910013" y="2114550"/>
          <p14:tracePt t="110193" x="4103688" y="2090738"/>
          <p14:tracePt t="110193" x="4329113" y="2055813"/>
          <p14:tracePt t="110208" x="4740275" y="2047875"/>
          <p14:tracePt t="110226" x="5118100" y="2047875"/>
          <p14:tracePt t="110243" x="5807075" y="2073275"/>
          <p14:tracePt t="110259" x="6208713" y="2124075"/>
          <p14:tracePt t="110277" x="6788150" y="2274888"/>
          <p14:tracePt t="110293" x="7191375" y="2400300"/>
          <p14:tracePt t="110308" x="7559675" y="2509838"/>
          <p14:tracePt t="110327" x="8047038" y="2635250"/>
          <p14:tracePt t="110342" x="8356600" y="2711450"/>
          <p14:tracePt t="110359" x="8591550" y="2770188"/>
          <p14:tracePt t="110375" x="8777288" y="2828925"/>
          <p14:tracePt t="110392" x="8986838" y="2895600"/>
          <p14:tracePt t="110410" x="9096375" y="2938463"/>
          <p14:tracePt t="110426" x="9145588" y="2946400"/>
          <p14:tracePt t="110442" x="9163050" y="2963863"/>
          <p14:tracePt t="110459" x="9178925" y="2971800"/>
          <p14:tracePt t="110477" x="9196388" y="2971800"/>
          <p14:tracePt t="110492" x="9204325" y="2979738"/>
          <p14:tracePt t="110509" x="9229725" y="2987675"/>
          <p14:tracePt t="110526" x="9296400" y="3030538"/>
          <p14:tracePt t="110542" x="9372600" y="3063875"/>
          <p14:tracePt t="110559" x="9448800" y="3130550"/>
          <p14:tracePt t="110575" x="9523413" y="3248025"/>
          <p14:tracePt t="110576" x="9574213" y="3324225"/>
          <p14:tracePt t="110592" x="9648825" y="3433763"/>
          <p14:tracePt t="110609" x="9707563" y="3567113"/>
          <p14:tracePt t="110626" x="9750425" y="3651250"/>
          <p14:tracePt t="110626" x="9758363" y="3684588"/>
          <p14:tracePt t="110642" x="9766300" y="3717925"/>
          <p14:tracePt t="110659" x="9766300" y="3727450"/>
          <p14:tracePt t="110676" x="9766300" y="3735388"/>
          <p14:tracePt t="110692" x="9766300" y="3743325"/>
          <p14:tracePt t="110709" x="9732963" y="3870325"/>
          <p14:tracePt t="110710" x="9640888" y="4021138"/>
          <p14:tracePt t="110725" x="9523413" y="4213225"/>
          <p14:tracePt t="110743" x="9413875" y="4330700"/>
          <p14:tracePt t="110759" x="9263063" y="4457700"/>
          <p14:tracePt t="110759" x="9196388" y="4516438"/>
          <p14:tracePt t="110775" x="9045575" y="4624388"/>
          <p14:tracePt t="110792" x="8851900" y="4733925"/>
          <p14:tracePt t="110809" x="8550275" y="4843463"/>
          <p14:tracePt t="110825" x="7870825" y="5002213"/>
          <p14:tracePt t="110842" x="7358063" y="5070475"/>
          <p14:tracePt t="110858" x="6838950" y="5111750"/>
          <p14:tracePt t="110859" x="6604000" y="5111750"/>
          <p14:tracePt t="110876" x="6100763" y="5095875"/>
          <p14:tracePt t="110891" x="5630863" y="5037138"/>
          <p14:tracePt t="110908" x="5294313" y="4978400"/>
          <p14:tracePt t="110909" x="5076825" y="4935538"/>
          <p14:tracePt t="110924" x="4816475" y="4884738"/>
          <p14:tracePt t="110942" x="4589463" y="4826000"/>
          <p14:tracePt t="110958" x="4397375" y="4784725"/>
          <p14:tracePt t="110959" x="4313238" y="4759325"/>
          <p14:tracePt t="110975" x="4144963" y="4708525"/>
          <p14:tracePt t="110993" x="3976688" y="4641850"/>
          <p14:tracePt t="111008" x="3825875" y="4575175"/>
          <p14:tracePt t="111009" x="3776663" y="4541838"/>
          <p14:tracePt t="111025" x="3659188" y="4491038"/>
          <p14:tracePt t="111042" x="3590925" y="4457700"/>
          <p14:tracePt t="111059" x="3524250" y="4432300"/>
          <p14:tracePt t="111076" x="3498850" y="4424363"/>
          <p14:tracePt t="111093" x="3490913" y="4424363"/>
          <p14:tracePt t="111094" x="3473450" y="4414838"/>
          <p14:tracePt t="111108" x="3457575" y="4406900"/>
          <p14:tracePt t="111109" x="3440113" y="4406900"/>
          <p14:tracePt t="111124" x="3365500" y="4381500"/>
          <p14:tracePt t="111142" x="3306763" y="4365625"/>
          <p14:tracePt t="111158" x="3255963" y="4348163"/>
          <p14:tracePt t="111175" x="3248025" y="4348163"/>
          <p14:tracePt t="111192" x="3238500" y="4348163"/>
          <p14:tracePt t="111195" x="3230563" y="4348163"/>
          <p14:tracePt t="111229" x="3222625" y="4348163"/>
          <p14:tracePt t="111237" x="3213100" y="4348163"/>
          <p14:tracePt t="111243" x="3197225" y="4348163"/>
          <p14:tracePt t="111258" x="3179763" y="4348163"/>
          <p14:tracePt t="111259" x="3163888" y="4348163"/>
          <p14:tracePt t="111274" x="3113088" y="4348163"/>
          <p14:tracePt t="111292" x="3054350" y="4348163"/>
          <p14:tracePt t="111293" x="3003550" y="4340225"/>
          <p14:tracePt t="111308" x="2962275" y="4322763"/>
          <p14:tracePt t="111308" x="2895600" y="4306888"/>
          <p14:tracePt t="111324" x="2801938" y="4256088"/>
          <p14:tracePt t="111342" x="2651125" y="4146550"/>
          <p14:tracePt t="111358" x="2559050" y="4071938"/>
          <p14:tracePt t="111374" x="2459038" y="3978275"/>
          <p14:tracePt t="111392" x="2357438" y="3844925"/>
          <p14:tracePt t="111407" x="2316163" y="3794125"/>
          <p14:tracePt t="111425" x="2298700" y="3760788"/>
          <p14:tracePt t="111441" x="2290763" y="3752850"/>
          <p14:tracePt t="111442" x="2290763" y="3743325"/>
          <p14:tracePt t="111457" x="2290763" y="3727450"/>
          <p14:tracePt t="111475" x="2290763" y="3676650"/>
          <p14:tracePt t="111491" x="2316163" y="3576638"/>
          <p14:tracePt t="111492" x="2324100" y="3551238"/>
          <p14:tracePt t="111508" x="2349500" y="3500438"/>
          <p14:tracePt t="111525" x="2382838" y="3449638"/>
          <p14:tracePt t="111542" x="2416175" y="3416300"/>
          <p14:tracePt t="111543" x="2441575" y="3390900"/>
          <p14:tracePt t="111557" x="2466975" y="3375025"/>
          <p14:tracePt t="111575" x="2484438" y="3365500"/>
          <p14:tracePt t="111591" x="2492375" y="3365500"/>
          <p14:tracePt t="111592" x="2500313" y="3365500"/>
          <p14:tracePt t="111663" x="2508250" y="3365500"/>
          <p14:tracePt t="111735" x="2517775" y="3365500"/>
          <p14:tracePt t="111797" x="2525713" y="3365500"/>
          <p14:tracePt t="111827" x="2533650" y="3365500"/>
          <p14:tracePt t="111840" x="2533650" y="3375025"/>
          <p14:tracePt t="111847" x="2543175" y="3375025"/>
          <p14:tracePt t="111898" x="2551113" y="3375025"/>
          <p14:tracePt t="111996" x="2559050" y="3375025"/>
          <p14:tracePt t="112018" x="2559050" y="3382963"/>
          <p14:tracePt t="112088" x="2559050" y="3390900"/>
          <p14:tracePt t="112125" x="2559050" y="3398838"/>
          <p14:tracePt t="112381" x="2566988" y="3398838"/>
          <p14:tracePt t="112387" x="2576513" y="3398838"/>
          <p14:tracePt t="112395" x="2584450" y="3398838"/>
          <p14:tracePt t="112408" x="2643188" y="3375025"/>
          <p14:tracePt t="112423" x="2719388" y="3340100"/>
          <p14:tracePt t="112440" x="2819400" y="3306763"/>
          <p14:tracePt t="112458" x="2978150" y="3257550"/>
          <p14:tracePt t="112473" x="3071813" y="3214688"/>
          <p14:tracePt t="112490" x="3171825" y="3155950"/>
          <p14:tracePt t="112508" x="3348038" y="3038475"/>
          <p14:tracePt t="112523" x="3457575" y="2963863"/>
          <p14:tracePt t="112540" x="3565525" y="2895600"/>
          <p14:tracePt t="112557" x="3692525" y="2820988"/>
          <p14:tracePt t="112573" x="3725863" y="2786063"/>
          <p14:tracePt t="112590" x="3759200" y="2752725"/>
          <p14:tracePt t="112607" x="3776663" y="2736850"/>
          <p14:tracePt t="112623" x="3784600" y="2727325"/>
          <p14:tracePt t="112642" x="3792538" y="2719388"/>
          <p14:tracePt t="112671" x="3792538" y="2711450"/>
          <p14:tracePt t="112693" x="3800475" y="2711450"/>
          <p14:tracePt t="112742" x="3800475" y="2703513"/>
          <p14:tracePt t="131638" x="3717925" y="2703513"/>
          <p14:tracePt t="131642" x="3524250" y="2727325"/>
          <p14:tracePt t="131657" x="3189288" y="2778125"/>
          <p14:tracePt t="131673" x="2903538" y="2811463"/>
          <p14:tracePt t="131689" x="2684463" y="2828925"/>
          <p14:tracePt t="131708" x="2449513" y="2828925"/>
          <p14:tracePt t="131722" x="2374900" y="2828925"/>
          <p14:tracePt t="131739" x="2308225" y="2828925"/>
          <p14:tracePt t="131756" x="2214563" y="2803525"/>
          <p14:tracePt t="131772" x="2155825" y="2786063"/>
          <p14:tracePt t="131789" x="2073275" y="2752725"/>
          <p14:tracePt t="131806" x="1979613" y="2711450"/>
          <p14:tracePt t="131822" x="1955800" y="2703513"/>
          <p14:tracePt t="131839" x="1946275" y="2693988"/>
          <p14:tracePt t="131856" x="1938338" y="2693988"/>
          <p14:tracePt t="131856" x="1930400" y="2693988"/>
          <p14:tracePt t="131872" x="1920875" y="2686050"/>
          <p14:tracePt t="131889" x="1828800" y="2652713"/>
          <p14:tracePt t="131905" x="1736725" y="2619375"/>
          <p14:tracePt t="131906" x="1720850" y="2609850"/>
          <p14:tracePt t="131922" x="1711325" y="2609850"/>
          <p14:tracePt t="132176" x="1603375" y="2586038"/>
          <p14:tracePt t="132183" x="1527175" y="2560638"/>
          <p14:tracePt t="132189" x="1443038" y="2527300"/>
          <p14:tracePt t="132205" x="1368425" y="2492375"/>
          <p14:tracePt t="132205" x="1292225" y="2451100"/>
          <p14:tracePt t="132223" x="1141413" y="2366963"/>
          <p14:tracePt t="132238" x="973138" y="2249488"/>
          <p14:tracePt t="132255" x="781050" y="2081213"/>
          <p14:tracePt t="132273" x="712788" y="2022475"/>
          <p14:tracePt t="132288" x="687388" y="1989138"/>
          <p14:tracePt t="132289" x="679450" y="1981200"/>
          <p14:tracePt t="132304" x="671513" y="1981200"/>
          <p14:tracePt t="132322" x="663575" y="1973263"/>
          <p14:tracePt t="132339" x="663575" y="1963738"/>
          <p14:tracePt t="132356" x="654050" y="1955800"/>
          <p14:tracePt t="132372" x="646113" y="1905000"/>
          <p14:tracePt t="132388" x="638175" y="1879600"/>
          <p14:tracePt t="132405" x="638175" y="1871663"/>
          <p14:tracePt t="132766" x="587375" y="1830388"/>
          <p14:tracePt t="132772" x="536575" y="1787525"/>
          <p14:tracePt t="132779" x="487363" y="1754188"/>
          <p14:tracePt t="132787" x="452438" y="1720850"/>
          <p14:tracePt t="132805" x="419100" y="1695450"/>
          <p14:tracePt t="132822" x="393700" y="1679575"/>
          <p14:tracePt t="132838" x="385763" y="1679575"/>
          <p14:tracePt t="132878" x="393700" y="1679575"/>
          <p14:tracePt t="132885" x="419100" y="1679575"/>
          <p14:tracePt t="132894" x="477838" y="1670050"/>
          <p14:tracePt t="132904" x="579438" y="1662113"/>
          <p14:tracePt t="132922" x="947738" y="1628775"/>
          <p14:tracePt t="132937" x="1284288" y="1620838"/>
          <p14:tracePt t="132955" x="1652588" y="1611313"/>
          <p14:tracePt t="132971" x="2132013" y="1611313"/>
          <p14:tracePt t="132987" x="2433638" y="1620838"/>
          <p14:tracePt t="133004" x="2827338" y="1636713"/>
          <p14:tracePt t="133021" x="3641725" y="1687513"/>
          <p14:tracePt t="133038" x="4254500" y="1754188"/>
          <p14:tracePt t="133054" x="4916488" y="1787525"/>
          <p14:tracePt t="133071" x="5345113" y="1787525"/>
          <p14:tracePt t="133306" x="5487988" y="1820863"/>
          <p14:tracePt t="133313" x="5613400" y="1855788"/>
          <p14:tracePt t="133320" x="5738813" y="1871663"/>
          <p14:tracePt t="133337" x="6032500" y="1905000"/>
          <p14:tracePt t="133354" x="6251575" y="1922463"/>
          <p14:tracePt t="133354" x="6369050" y="1930400"/>
          <p14:tracePt t="133370" x="6604000" y="1930400"/>
          <p14:tracePt t="133388" x="6880225" y="1930400"/>
          <p14:tracePt t="133404" x="7107238" y="1930400"/>
          <p14:tracePt t="133404" x="7199313" y="1930400"/>
          <p14:tracePt t="133421" x="7392988" y="1930400"/>
          <p14:tracePt t="133437" x="7551738" y="1930400"/>
          <p14:tracePt t="133454" x="7710488" y="1930400"/>
          <p14:tracePt t="133454" x="7769225" y="1930400"/>
          <p14:tracePt t="133470" x="7878763" y="1930400"/>
          <p14:tracePt t="133488" x="7962900" y="1930400"/>
          <p14:tracePt t="133504" x="8039100" y="1930400"/>
          <p14:tracePt t="133504" x="8072438" y="1930400"/>
          <p14:tracePt t="133520" x="8147050" y="1930400"/>
          <p14:tracePt t="133537" x="8231188" y="1922463"/>
          <p14:tracePt t="133554" x="8348663" y="1914525"/>
          <p14:tracePt t="133555" x="8407400" y="1905000"/>
          <p14:tracePt t="133570" x="8532813" y="1879600"/>
          <p14:tracePt t="133587" x="8642350" y="1879600"/>
          <p14:tracePt t="133590" x="8709025" y="1879600"/>
          <p14:tracePt t="133604" x="8777288" y="1879600"/>
          <p14:tracePt t="133604" x="8851900" y="1879600"/>
          <p14:tracePt t="133620" x="9002713" y="1905000"/>
          <p14:tracePt t="133638" x="9196388" y="1930400"/>
          <p14:tracePt t="133638" x="9280525" y="1938338"/>
          <p14:tracePt t="133654" x="9390063" y="1947863"/>
          <p14:tracePt t="133654" x="9472613" y="1973263"/>
          <p14:tracePt t="133670" x="9674225" y="1989138"/>
          <p14:tracePt t="133688" x="9850438" y="2006600"/>
          <p14:tracePt t="133688" x="9926638" y="2006600"/>
          <p14:tracePt t="133704" x="10010775" y="2006600"/>
          <p14:tracePt t="133704" x="10118725" y="2006600"/>
          <p14:tracePt t="133720" x="10236200" y="2006600"/>
          <p14:tracePt t="133737" x="10312400" y="1989138"/>
          <p14:tracePt t="133938" x="10480675" y="2014538"/>
          <p14:tracePt t="133945" x="10756900" y="2090738"/>
          <p14:tracePt t="133953" x="10983913" y="2124075"/>
          <p14:tracePt t="133970" x="11410950" y="2198688"/>
          <p14:tracePt t="133987" x="11688763" y="2233613"/>
          <p14:tracePt t="133987" x="11763375" y="2241550"/>
          <p14:tracePt t="134003" x="11880850" y="2257425"/>
          <p14:tracePt t="134020" x="11939588" y="2274888"/>
          <p14:tracePt t="134037" x="11974513" y="2282825"/>
          <p14:tracePt t="134053" x="11982450" y="2282825"/>
          <p14:tracePt t="134073" x="11990388" y="2282825"/>
          <p14:tracePt t="134087" x="11990388" y="2292350"/>
          <p14:tracePt t="134103" x="11990388" y="2300288"/>
          <p14:tracePt t="134120" x="11990388" y="2333625"/>
          <p14:tracePt t="134137" x="11998325" y="2443163"/>
          <p14:tracePt t="134153" x="11998325" y="2635250"/>
          <p14:tracePt t="134171" x="11998325" y="2928938"/>
          <p14:tracePt t="134171" x="11998325" y="3081338"/>
          <p14:tracePt t="134187" x="11998325" y="3467100"/>
          <p14:tracePt t="134203" x="11998325" y="3827463"/>
          <p14:tracePt t="134220" x="11982450" y="4138613"/>
          <p14:tracePt t="134238" x="11906250" y="4483100"/>
          <p14:tracePt t="134253" x="11857038" y="4684713"/>
          <p14:tracePt t="134269" x="11780838" y="4868863"/>
          <p14:tracePt t="134286" x="11730038" y="5011738"/>
          <p14:tracePt t="134303" x="11730038" y="5019675"/>
          <p14:tracePt t="134542" x="11663363" y="5070475"/>
          <p14:tracePt t="134548" x="11563350" y="5162550"/>
          <p14:tracePt t="134556" x="11495088" y="5213350"/>
          <p14:tracePt t="134570" x="11453813" y="5254625"/>
          <p14:tracePt t="134570" x="11410950" y="5287963"/>
          <p14:tracePt t="134586" x="11387138" y="5313363"/>
          <p14:tracePt t="134603" x="11377613" y="5321300"/>
          <p14:tracePt t="134620" x="11369675" y="5330825"/>
          <p14:tracePt t="134620" x="11369675" y="5338763"/>
          <p14:tracePt t="134636" x="11369675" y="5346700"/>
          <p14:tracePt t="134653" x="11369675" y="5356225"/>
          <p14:tracePt t="134697" x="11369675" y="5364163"/>
          <p14:tracePt t="134711" x="11369675" y="5372100"/>
          <p14:tracePt t="134719" x="11377613" y="5389563"/>
          <p14:tracePt t="134726" x="11395075" y="5414963"/>
          <p14:tracePt t="134736" x="11403013" y="5430838"/>
          <p14:tracePt t="134753" x="11410950" y="5448300"/>
          <p14:tracePt t="134769" x="11420475" y="5456238"/>
          <p14:tracePt t="134770" x="11420475" y="5464175"/>
          <p14:tracePt t="134786" x="11420475" y="5473700"/>
          <p14:tracePt t="134818" x="11410950" y="5473700"/>
          <p14:tracePt t="134825" x="11336338" y="5473700"/>
          <p14:tracePt t="134836" x="11160125" y="5456238"/>
          <p14:tracePt t="134853" x="10598150" y="5389563"/>
          <p14:tracePt t="134854" x="10236200" y="5330825"/>
          <p14:tracePt t="134869" x="9867900" y="5262563"/>
          <p14:tracePt t="134870" x="9472613" y="5203825"/>
          <p14:tracePt t="134887" x="8634413" y="5070475"/>
          <p14:tracePt t="134903" x="7794625" y="4927600"/>
          <p14:tracePt t="134903" x="7383463" y="4851400"/>
          <p14:tracePt t="134919" x="6746875" y="4759325"/>
          <p14:tracePt t="134937" x="6453188" y="4692650"/>
          <p14:tracePt t="134953" x="6376988" y="4684713"/>
          <p14:tracePt t="135203" x="6234113" y="4684713"/>
          <p14:tracePt t="135209" x="5873750" y="4725988"/>
          <p14:tracePt t="135219" x="5621338" y="4802188"/>
          <p14:tracePt t="135237" x="4548188" y="5011738"/>
          <p14:tracePt t="135253" x="3741738" y="5162550"/>
          <p14:tracePt t="135269" x="2962275" y="5272088"/>
          <p14:tracePt t="135287" x="2239963" y="5372100"/>
          <p14:tracePt t="135303" x="2081213" y="5389563"/>
          <p14:tracePt t="135319" x="2014538" y="5397500"/>
          <p14:tracePt t="135337" x="1979613" y="5414963"/>
          <p14:tracePt t="135338" x="1971675" y="5414963"/>
          <p14:tracePt t="135353" x="1963738" y="5414963"/>
          <p14:tracePt t="135566" x="1803400" y="5405438"/>
          <p14:tracePt t="135572" x="1519238" y="5364163"/>
          <p14:tracePt t="135585" x="1309688" y="5330825"/>
          <p14:tracePt t="135585" x="1023938" y="5280025"/>
          <p14:tracePt t="135602" x="612775" y="5178425"/>
          <p14:tracePt t="135619" x="260350" y="5053013"/>
          <p14:tracePt t="135849" x="33338" y="4792663"/>
          <p14:tracePt t="135855" x="50800" y="4792663"/>
          <p14:tracePt t="135868" x="66675" y="4810125"/>
          <p14:tracePt t="135869" x="109538" y="4810125"/>
          <p14:tracePt t="135885" x="184150" y="4826000"/>
          <p14:tracePt t="135903" x="285750" y="4835525"/>
          <p14:tracePt t="135919" x="369888" y="4835525"/>
          <p14:tracePt t="135919" x="419100" y="4835525"/>
          <p14:tracePt t="135935" x="487363" y="4835525"/>
          <p14:tracePt t="135953" x="536575" y="4818063"/>
          <p14:tracePt t="135968" x="554038" y="4802188"/>
          <p14:tracePt t="135969" x="561975" y="4792663"/>
          <p14:tracePt t="135985" x="595313" y="4700588"/>
          <p14:tracePt t="136003" x="604838" y="4222750"/>
          <p14:tracePt t="136019" x="595313" y="2928938"/>
          <p14:tracePt t="136035" x="569913" y="2106613"/>
          <p14:tracePt t="136052" x="554038" y="1595438"/>
          <p14:tracePt t="136054" x="554038" y="1409700"/>
          <p14:tracePt t="136068" x="554038" y="1343025"/>
          <p14:tracePt t="136068" x="546100" y="1301750"/>
          <p14:tracePt t="136086" x="546100" y="1284288"/>
          <p14:tracePt t="136102" x="546100" y="1276350"/>
          <p14:tracePt t="136439" x="628650" y="1309688"/>
          <p14:tracePt t="136446" x="822325" y="1384300"/>
          <p14:tracePt t="136452" x="990600" y="1460500"/>
          <p14:tracePt t="136467" x="1417638" y="1611313"/>
          <p14:tracePt t="136484" x="1879600" y="1712913"/>
          <p14:tracePt t="136502" x="2341563" y="1787525"/>
          <p14:tracePt t="136502" x="2500313" y="1820863"/>
          <p14:tracePt t="136517" x="2911475" y="1846263"/>
          <p14:tracePt t="136535" x="3238500" y="1846263"/>
          <p14:tracePt t="136553" x="3541713" y="1812925"/>
          <p14:tracePt t="136567" x="3659188" y="1804988"/>
          <p14:tracePt t="136584" x="3667125" y="1797050"/>
          <p14:tracePt t="136788" x="3800475" y="1804988"/>
          <p14:tracePt t="136793" x="4035425" y="1838325"/>
          <p14:tracePt t="136802" x="4221163" y="1863725"/>
          <p14:tracePt t="136817" x="4606925" y="1914525"/>
          <p14:tracePt t="136834" x="4883150" y="1947863"/>
          <p14:tracePt t="136851" x="5135563" y="1963738"/>
          <p14:tracePt t="136867" x="5260975" y="1963738"/>
          <p14:tracePt t="136884" x="5370513" y="1963738"/>
          <p14:tracePt t="136886" x="5421313" y="1963738"/>
          <p14:tracePt t="136900" x="5546725" y="1963738"/>
          <p14:tracePt t="136917" x="5672138" y="1947863"/>
          <p14:tracePt t="136934" x="5789613" y="1922463"/>
          <p14:tracePt t="136950" x="5881688" y="1897063"/>
          <p14:tracePt t="136967" x="5891213" y="1897063"/>
          <p14:tracePt t="137199" x="6057900" y="1905000"/>
          <p14:tracePt t="137205" x="6359525" y="1930400"/>
          <p14:tracePt t="137217" x="6619875" y="1955800"/>
          <p14:tracePt t="137234" x="7199313" y="2014538"/>
          <p14:tracePt t="137234" x="7493000" y="2039938"/>
          <p14:tracePt t="137250" x="8039100" y="2090738"/>
          <p14:tracePt t="137267" x="8474075" y="2157413"/>
          <p14:tracePt t="137284" x="8836025" y="2198688"/>
          <p14:tracePt t="137284" x="9037638" y="2233613"/>
          <p14:tracePt t="137300" x="9339263" y="2257425"/>
          <p14:tracePt t="137317" x="9590088" y="2282825"/>
          <p14:tracePt t="137334" x="9783763" y="2308225"/>
          <p14:tracePt t="137334" x="9859963" y="2325688"/>
          <p14:tracePt t="137350" x="9993313" y="2351088"/>
          <p14:tracePt t="137367" x="10102850" y="2384425"/>
          <p14:tracePt t="137368" x="10144125" y="2392363"/>
          <p14:tracePt t="137384" x="10186988" y="2392363"/>
          <p14:tracePt t="137384" x="10236200" y="2400300"/>
          <p14:tracePt t="137400" x="10320338" y="2417763"/>
          <p14:tracePt t="137417" x="10404475" y="2425700"/>
          <p14:tracePt t="137435" x="10555288" y="2433638"/>
          <p14:tracePt t="137450" x="10672763" y="2459038"/>
          <p14:tracePt t="137467" x="10799763" y="2468563"/>
          <p14:tracePt t="137468" x="10858500" y="2476500"/>
          <p14:tracePt t="137483" x="10899775" y="2476500"/>
          <p14:tracePt t="137738" x="11068050" y="2492375"/>
          <p14:tracePt t="137745" x="11293475" y="2517775"/>
          <p14:tracePt t="137752" x="11461750" y="2527300"/>
          <p14:tracePt t="137767" x="11739563" y="2535238"/>
          <p14:tracePt t="137783" x="11890375" y="2535238"/>
          <p14:tracePt t="137800" x="11982450" y="2535238"/>
          <p14:tracePt t="137817" x="12007850" y="2535238"/>
          <p14:tracePt t="137817" x="12015788" y="2535238"/>
          <p14:tracePt t="137833" x="12023725" y="2535238"/>
          <p14:tracePt t="137858" x="12033250" y="2543175"/>
          <p14:tracePt t="137872" x="12033250" y="2560638"/>
          <p14:tracePt t="137883" x="12033250" y="2568575"/>
          <p14:tracePt t="137899" x="12033250" y="2609850"/>
          <p14:tracePt t="137917" x="11990388" y="2836863"/>
          <p14:tracePt t="137933" x="11957050" y="3005138"/>
          <p14:tracePt t="137950" x="11898313" y="3189288"/>
          <p14:tracePt t="137966" x="11839575" y="3592513"/>
          <p14:tracePt t="137983" x="11814175" y="3860800"/>
          <p14:tracePt t="137999" x="11798300" y="4164013"/>
          <p14:tracePt t="138016" x="11772900" y="4448175"/>
          <p14:tracePt t="138016" x="11763375" y="4600575"/>
          <p14:tracePt t="138033" x="11730038" y="4835525"/>
          <p14:tracePt t="138050" x="11696700" y="5037138"/>
          <p14:tracePt t="138052" x="11688763" y="5103813"/>
          <p14:tracePt t="138066" x="11663363" y="5178425"/>
          <p14:tracePt t="138066" x="11655425" y="5221288"/>
          <p14:tracePt t="138083" x="11637963" y="5321300"/>
          <p14:tracePt t="138100" x="11622088" y="5372100"/>
          <p14:tracePt t="138100" x="11622088" y="5380038"/>
          <p14:tracePt t="138117" x="11622088" y="5389563"/>
          <p14:tracePt t="138428" x="11487150" y="5380038"/>
          <p14:tracePt t="138434" x="11269663" y="5330825"/>
          <p14:tracePt t="138449" x="10966450" y="5272088"/>
          <p14:tracePt t="138450" x="10647363" y="5203825"/>
          <p14:tracePt t="138466" x="9993313" y="5037138"/>
          <p14:tracePt t="138484" x="8994775" y="4826000"/>
          <p14:tracePt t="138499" x="8667750" y="4751388"/>
          <p14:tracePt t="138499" x="8382000" y="4692650"/>
          <p14:tracePt t="138516" x="7820025" y="4541838"/>
          <p14:tracePt t="138533" x="7559675" y="4465638"/>
          <p14:tracePt t="138549" x="7543800" y="4457700"/>
          <p14:tracePt t="138776" x="7334250" y="4491038"/>
          <p14:tracePt t="138782" x="7081838" y="4549775"/>
          <p14:tracePt t="138790" x="6729413" y="4616450"/>
          <p14:tracePt t="138816" x="5646738" y="4767263"/>
          <p14:tracePt t="138833" x="4438650" y="4835525"/>
          <p14:tracePt t="138849" x="3725863" y="4826000"/>
          <p14:tracePt t="138866" x="3314700" y="4810125"/>
          <p14:tracePt t="138882" x="3146425" y="4802188"/>
          <p14:tracePt t="138883" x="3105150" y="4802188"/>
          <p14:tracePt t="138899" x="3062288" y="4802188"/>
          <p14:tracePt t="139124" x="2886075" y="4826000"/>
          <p14:tracePt t="139130" x="2635250" y="4860925"/>
          <p14:tracePt t="139138" x="2357438" y="4894263"/>
          <p14:tracePt t="139148" x="2114550" y="4910138"/>
          <p14:tracePt t="139165" x="1435100" y="4919663"/>
          <p14:tracePt t="139166" x="1082675" y="4876800"/>
          <p14:tracePt t="139182" x="477838" y="4843463"/>
          <p14:tracePt t="139199" x="150813" y="4802188"/>
          <p14:tracePt t="139215" x="17463" y="4792663"/>
          <p14:tracePt t="139507" x="84138" y="4021138"/>
          <p14:tracePt t="139515" x="117475" y="3827463"/>
          <p14:tracePt t="139531" x="193675" y="3306763"/>
          <p14:tracePt t="139549" x="217488" y="2905125"/>
          <p14:tracePt t="139549" x="217488" y="2744788"/>
          <p14:tracePt t="139565" x="227013" y="2568575"/>
          <p14:tracePt t="139581" x="242888" y="2384425"/>
          <p14:tracePt t="139598" x="268288" y="2198688"/>
          <p14:tracePt t="139599" x="285750" y="2098675"/>
          <p14:tracePt t="139614" x="334963" y="1905000"/>
          <p14:tracePt t="139633" x="360363" y="1787525"/>
          <p14:tracePt t="139648" x="369888" y="1754188"/>
          <p14:tracePt t="139664" x="369888" y="1738313"/>
          <p14:tracePt t="139926" x="352425" y="1695450"/>
          <p14:tracePt t="139933" x="334963" y="1662113"/>
          <p14:tracePt t="139940" x="319088" y="1636713"/>
          <p14:tracePt t="139948" x="311150" y="1628775"/>
          <p14:tracePt t="139964" x="311150" y="1620838"/>
          <p14:tracePt t="139982" x="311150" y="1611313"/>
          <p14:tracePt t="140040" x="344488" y="1611313"/>
          <p14:tracePt t="140048" x="385763" y="1611313"/>
          <p14:tracePt t="140055" x="461963" y="1611313"/>
          <p14:tracePt t="140064" x="536575" y="1620838"/>
          <p14:tracePt t="140082" x="898525" y="1687513"/>
          <p14:tracePt t="140097" x="1300163" y="1762125"/>
          <p14:tracePt t="140114" x="1744663" y="1830388"/>
          <p14:tracePt t="140132" x="2232025" y="1871663"/>
          <p14:tracePt t="140132" x="2459038" y="1879600"/>
          <p14:tracePt t="140147" x="2676525" y="1897063"/>
          <p14:tracePt t="140148" x="2903538" y="1905000"/>
          <p14:tracePt t="140164" x="3289300" y="1930400"/>
          <p14:tracePt t="140181" x="3549650" y="1930400"/>
          <p14:tracePt t="140182" x="3667125" y="1930400"/>
          <p14:tracePt t="140197" x="3810000" y="1889125"/>
          <p14:tracePt t="140214" x="3910013" y="1838325"/>
          <p14:tracePt t="140231" x="3927475" y="1812925"/>
          <p14:tracePt t="140423" x="4354513" y="1838325"/>
          <p14:tracePt t="140431" x="4967288" y="1938338"/>
          <p14:tracePt t="140438" x="5580063" y="2065338"/>
          <p14:tracePt t="140447" x="6175375" y="2241550"/>
          <p14:tracePt t="140464" x="7232650" y="2593975"/>
          <p14:tracePt t="140481" x="7786688" y="2795588"/>
          <p14:tracePt t="140483" x="7862888" y="2811463"/>
          <p14:tracePt t="140497" x="7954963" y="2770188"/>
          <p14:tracePt t="140515" x="8013700" y="2678113"/>
          <p14:tracePt t="140722" x="8231188" y="2678113"/>
          <p14:tracePt t="140729" x="8483600" y="2678113"/>
          <p14:tracePt t="140736" x="8777288" y="2686050"/>
          <p14:tracePt t="140747" x="9002713" y="2703513"/>
          <p14:tracePt t="140764" x="9540875" y="2736850"/>
          <p14:tracePt t="140765" x="9725025" y="2744788"/>
          <p14:tracePt t="140780" x="10026650" y="2752725"/>
          <p14:tracePt t="140798" x="10177463" y="2744788"/>
          <p14:tracePt t="140814" x="10228263" y="2727325"/>
          <p14:tracePt t="140814" x="10236200" y="2727325"/>
          <p14:tracePt t="141015" x="10455275" y="2703513"/>
          <p14:tracePt t="141021" x="10682288" y="2668588"/>
          <p14:tracePt t="141030" x="10917238" y="2609850"/>
          <p14:tracePt t="141047" x="11310938" y="2527300"/>
          <p14:tracePt t="141063" x="11579225" y="2459038"/>
          <p14:tracePt t="141080" x="11645900" y="2433638"/>
          <p14:tracePt t="141097" x="11680825" y="2425700"/>
          <p14:tracePt t="141098" x="11688763" y="2417763"/>
          <p14:tracePt t="141113" x="11704638" y="2417763"/>
          <p14:tracePt t="141130" x="11739563" y="2417763"/>
          <p14:tracePt t="141147" x="11747500" y="2417763"/>
          <p14:tracePt t="141248" x="11755438" y="2425700"/>
          <p14:tracePt t="141255" x="11772900" y="2509838"/>
          <p14:tracePt t="141262" x="11772900" y="2770188"/>
          <p14:tracePt t="141279" x="11772900" y="3408363"/>
          <p14:tracePt t="141297" x="11772900" y="4011613"/>
          <p14:tracePt t="141297" x="11772900" y="4189413"/>
          <p14:tracePt t="141313" x="11772900" y="4524375"/>
          <p14:tracePt t="141330" x="11780838" y="4767263"/>
          <p14:tracePt t="141347" x="11788775" y="4994275"/>
          <p14:tracePt t="141347" x="11788775" y="5086350"/>
          <p14:tracePt t="141363" x="11788775" y="5262563"/>
          <p14:tracePt t="141380" x="11763375" y="5405438"/>
          <p14:tracePt t="141397" x="11739563" y="5532438"/>
          <p14:tracePt t="141413" x="11714163" y="5607050"/>
          <p14:tracePt t="141430" x="11688763" y="5708650"/>
          <p14:tracePt t="141447" x="11671300" y="5783263"/>
          <p14:tracePt t="141463" x="11663363" y="5816600"/>
          <p14:tracePt t="141480" x="11663363" y="5826125"/>
          <p14:tracePt t="141497" x="11663363" y="5834063"/>
          <p14:tracePt t="141513" x="11663363" y="5842000"/>
          <p14:tracePt t="150783" x="11612563" y="5808663"/>
          <p14:tracePt t="150789" x="11487150" y="5673725"/>
          <p14:tracePt t="150796" x="11318875" y="5481638"/>
          <p14:tracePt t="150822" x="10782300" y="4718050"/>
          <p14:tracePt t="150837" x="10506075" y="4297363"/>
          <p14:tracePt t="150838" x="10421938" y="4171950"/>
          <p14:tracePt t="150854" x="10202863" y="3844925"/>
          <p14:tracePt t="150872" x="10044113" y="3576638"/>
          <p14:tracePt t="150873" x="9952038" y="3441700"/>
          <p14:tracePt t="150888" x="9883775" y="3324225"/>
          <p14:tracePt t="150888" x="9817100" y="3181350"/>
          <p14:tracePt t="150904" x="9691688" y="2954338"/>
          <p14:tracePt t="150921" x="9607550" y="2693988"/>
          <p14:tracePt t="150937" x="9556750" y="2501900"/>
          <p14:tracePt t="150938" x="9548813" y="2433638"/>
          <p14:tracePt t="150954" x="9531350" y="2359025"/>
          <p14:tracePt t="150971" x="9531350" y="2341563"/>
          <p14:tracePt t="150995" x="9531350" y="2333625"/>
          <p14:tracePt t="151087" x="9531350" y="2341563"/>
          <p14:tracePt t="151144" x="9531350" y="2351088"/>
          <p14:tracePt t="151172" x="9531350" y="2359025"/>
          <p14:tracePt t="151186" x="9531350" y="2366963"/>
          <p14:tracePt t="151201" x="9531350" y="2374900"/>
          <p14:tracePt t="151214" x="9531350" y="2392363"/>
          <p14:tracePt t="151222" x="9531350" y="2409825"/>
          <p14:tracePt t="151237" x="9540875" y="2459038"/>
          <p14:tracePt t="151254" x="9556750" y="2509838"/>
          <p14:tracePt t="151272" x="9590088" y="2586038"/>
          <p14:tracePt t="151272" x="9607550" y="2627313"/>
          <p14:tracePt t="151287" x="9632950" y="2693988"/>
          <p14:tracePt t="151304" x="9648825" y="2744788"/>
          <p14:tracePt t="151321" x="9674225" y="2795588"/>
          <p14:tracePt t="151321" x="9674225" y="2811463"/>
          <p14:tracePt t="151337" x="9699625" y="2870200"/>
          <p14:tracePt t="151354" x="9732963" y="2938463"/>
          <p14:tracePt t="151371" x="9758363" y="2987675"/>
          <p14:tracePt t="151371" x="9758363" y="3005138"/>
          <p14:tracePt t="151387" x="9775825" y="3038475"/>
          <p14:tracePt t="152110" x="9766300" y="2979738"/>
          <p14:tracePt t="152117" x="9742488" y="2928938"/>
          <p14:tracePt t="152124" x="9717088" y="2862263"/>
          <p14:tracePt t="152138" x="9691688" y="2762250"/>
          <p14:tracePt t="152153" x="9674225" y="2711450"/>
          <p14:tracePt t="152170" x="9674225" y="2686050"/>
          <p14:tracePt t="152188" x="9666288" y="2660650"/>
          <p14:tracePt t="152203" x="9666288" y="2619375"/>
          <p14:tracePt t="152219" x="9666288" y="2535238"/>
          <p14:tracePt t="152237" x="9640888" y="2400300"/>
          <p14:tracePt t="152253" x="9625013" y="2308225"/>
          <p14:tracePt t="152271" x="9625013" y="2241550"/>
          <p14:tracePt t="152286" x="9615488" y="2216150"/>
          <p14:tracePt t="152303" x="9615488" y="2198688"/>
          <p14:tracePt t="152374" x="9615488" y="2190750"/>
          <p14:tracePt t="152614" x="9607550" y="2182813"/>
          <p14:tracePt t="152621" x="9590088" y="2165350"/>
          <p14:tracePt t="152629" x="9582150" y="2139950"/>
          <p14:tracePt t="152637" x="9566275" y="2098675"/>
          <p14:tracePt t="152652" x="9507538" y="2014538"/>
          <p14:tracePt t="152669" x="9439275" y="1905000"/>
          <p14:tracePt t="152670" x="9413875" y="1855788"/>
          <p14:tracePt t="152686" x="9390063" y="1787525"/>
          <p14:tracePt t="152686" x="9364663" y="1738313"/>
          <p14:tracePt t="152702" x="9321800" y="1620838"/>
          <p14:tracePt t="152719" x="9305925" y="1552575"/>
          <p14:tracePt t="152736" x="9280525" y="1460500"/>
          <p14:tracePt t="152753" x="9255125" y="1350963"/>
          <p14:tracePt t="152769" x="9247188" y="1266825"/>
          <p14:tracePt t="152786" x="9237663" y="1174750"/>
          <p14:tracePt t="152804" x="9237663" y="1158875"/>
          <p14:tracePt t="152819" x="9237663" y="1149350"/>
          <p14:tracePt t="155307" x="9221788" y="1133475"/>
          <p14:tracePt t="155314" x="9196388" y="1090613"/>
          <p14:tracePt t="155321" x="9170988" y="1066800"/>
          <p14:tracePt t="155333" x="9145588" y="1023938"/>
          <p14:tracePt t="155334" x="9129713" y="998538"/>
          <p14:tracePt t="155350" x="9104313" y="973138"/>
          <p14:tracePt t="155351" x="9086850" y="949325"/>
          <p14:tracePt t="155367" x="9045575" y="881063"/>
          <p14:tracePt t="155384" x="9002713" y="806450"/>
          <p14:tracePt t="155384" x="8978900" y="755650"/>
          <p14:tracePt t="155400" x="8953500" y="712788"/>
          <p14:tracePt t="155400" x="8928100" y="654050"/>
          <p14:tracePt t="155417" x="8861425" y="554038"/>
          <p14:tracePt t="155434" x="8802688" y="461963"/>
          <p14:tracePt t="155434" x="8777288" y="428625"/>
          <p14:tracePt t="155450" x="8726488" y="369888"/>
          <p14:tracePt t="155468" x="8675688" y="301625"/>
          <p14:tracePt t="155483" x="8642350" y="252413"/>
          <p14:tracePt t="155500" x="8591550" y="193675"/>
          <p14:tracePt t="155517" x="8558213" y="134938"/>
          <p14:tracePt t="155533" x="8516938" y="76200"/>
          <p14:tracePt t="155534" x="8491538" y="33338"/>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992038" y="5385"/>
            <a:ext cx="11128075" cy="1245445"/>
          </a:xfrm>
        </p:spPr>
        <p:txBody>
          <a:bodyPr>
            <a:normAutofit fontScale="90000"/>
          </a:bodyPr>
          <a:lstStyle/>
          <a:p>
            <a:r>
              <a:rPr lang="en-US" dirty="0">
                <a:latin typeface="Georgia" panose="02040502050405020303" pitchFamily="18" charset="0"/>
              </a:rPr>
              <a:t>Co-culture 1 – day 4, I came here to make mistakes</a:t>
            </a:r>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9</a:t>
            </a:fld>
            <a:endParaRPr lang="en-US" dirty="0"/>
          </a:p>
        </p:txBody>
      </p:sp>
      <p:pic>
        <p:nvPicPr>
          <p:cNvPr id="4" name="Picture 3" descr="A microscope view of a cell&#10;&#10;Description automatically generated">
            <a:extLst>
              <a:ext uri="{FF2B5EF4-FFF2-40B4-BE49-F238E27FC236}">
                <a16:creationId xmlns:a16="http://schemas.microsoft.com/office/drawing/2014/main" id="{2A95B096-EE7A-2162-0595-CCC126800D85}"/>
              </a:ext>
            </a:extLst>
          </p:cNvPr>
          <p:cNvPicPr>
            <a:picLocks noChangeAspect="1"/>
          </p:cNvPicPr>
          <p:nvPr/>
        </p:nvPicPr>
        <p:blipFill rotWithShape="1">
          <a:blip r:embed="rId6">
            <a:extLst>
              <a:ext uri="{28A0092B-C50C-407E-A947-70E740481C1C}">
                <a14:useLocalDpi xmlns:a14="http://schemas.microsoft.com/office/drawing/2010/main" val="0"/>
              </a:ext>
            </a:extLst>
          </a:blip>
          <a:srcRect t="13948" b="20900"/>
          <a:stretch/>
        </p:blipFill>
        <p:spPr>
          <a:xfrm rot="5400000">
            <a:off x="-1007896" y="3167934"/>
            <a:ext cx="4172514" cy="1812305"/>
          </a:xfrm>
          <a:prstGeom prst="rect">
            <a:avLst/>
          </a:prstGeom>
        </p:spPr>
      </p:pic>
      <p:pic>
        <p:nvPicPr>
          <p:cNvPr id="8" name="Picture 7" descr="A close-up of a microscope&#10;&#10;Description automatically generated">
            <a:extLst>
              <a:ext uri="{FF2B5EF4-FFF2-40B4-BE49-F238E27FC236}">
                <a16:creationId xmlns:a16="http://schemas.microsoft.com/office/drawing/2014/main" id="{37F898B3-2386-46EA-8812-535364AA40C0}"/>
              </a:ext>
            </a:extLst>
          </p:cNvPr>
          <p:cNvPicPr>
            <a:picLocks noChangeAspect="1"/>
          </p:cNvPicPr>
          <p:nvPr/>
        </p:nvPicPr>
        <p:blipFill rotWithShape="1">
          <a:blip r:embed="rId7">
            <a:extLst>
              <a:ext uri="{28A0092B-C50C-407E-A947-70E740481C1C}">
                <a14:useLocalDpi xmlns:a14="http://schemas.microsoft.com/office/drawing/2010/main" val="0"/>
              </a:ext>
            </a:extLst>
          </a:blip>
          <a:srcRect t="18414" b="19525"/>
          <a:stretch/>
        </p:blipFill>
        <p:spPr>
          <a:xfrm rot="5400000">
            <a:off x="934516" y="3210906"/>
            <a:ext cx="4172515" cy="1726360"/>
          </a:xfrm>
          <a:prstGeom prst="rect">
            <a:avLst/>
          </a:prstGeom>
        </p:spPr>
      </p:pic>
      <p:pic>
        <p:nvPicPr>
          <p:cNvPr id="12" name="Picture 11" descr="A close-up of a white rectangular object&#10;&#10;Description automatically generated">
            <a:extLst>
              <a:ext uri="{FF2B5EF4-FFF2-40B4-BE49-F238E27FC236}">
                <a16:creationId xmlns:a16="http://schemas.microsoft.com/office/drawing/2014/main" id="{8BCC4EE9-B80A-479B-31F2-7B9738DDBFD9}"/>
              </a:ext>
            </a:extLst>
          </p:cNvPr>
          <p:cNvPicPr>
            <a:picLocks noChangeAspect="1"/>
          </p:cNvPicPr>
          <p:nvPr/>
        </p:nvPicPr>
        <p:blipFill rotWithShape="1">
          <a:blip r:embed="rId8">
            <a:extLst>
              <a:ext uri="{28A0092B-C50C-407E-A947-70E740481C1C}">
                <a14:useLocalDpi xmlns:a14="http://schemas.microsoft.com/office/drawing/2010/main" val="0"/>
              </a:ext>
            </a:extLst>
          </a:blip>
          <a:srcRect t="20911" b="11050"/>
          <a:stretch/>
        </p:blipFill>
        <p:spPr>
          <a:xfrm rot="5400000">
            <a:off x="2854051" y="3127771"/>
            <a:ext cx="4172516" cy="1892630"/>
          </a:xfrm>
          <a:prstGeom prst="rect">
            <a:avLst/>
          </a:prstGeom>
        </p:spPr>
      </p:pic>
      <p:pic>
        <p:nvPicPr>
          <p:cNvPr id="16" name="Picture 15" descr="A close-up of a grey surface&#10;&#10;Description automatically generated">
            <a:extLst>
              <a:ext uri="{FF2B5EF4-FFF2-40B4-BE49-F238E27FC236}">
                <a16:creationId xmlns:a16="http://schemas.microsoft.com/office/drawing/2014/main" id="{309F06A2-8AC2-2F31-2BEE-7A284B8948D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5916567" y="2754800"/>
            <a:ext cx="3678193" cy="2452128"/>
          </a:xfrm>
          <a:prstGeom prst="rect">
            <a:avLst/>
          </a:prstGeom>
        </p:spPr>
      </p:pic>
      <p:pic>
        <p:nvPicPr>
          <p:cNvPr id="18" name="Picture 17" descr="A close-up of a grey surface&#10;&#10;Description automatically generated">
            <a:extLst>
              <a:ext uri="{FF2B5EF4-FFF2-40B4-BE49-F238E27FC236}">
                <a16:creationId xmlns:a16="http://schemas.microsoft.com/office/drawing/2014/main" id="{E659A01D-6CA2-CD84-3DAC-CC05DDA3FE2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400000">
            <a:off x="8531837" y="2754800"/>
            <a:ext cx="3678194" cy="2452129"/>
          </a:xfrm>
          <a:prstGeom prst="rect">
            <a:avLst/>
          </a:prstGeom>
        </p:spPr>
      </p:pic>
      <p:pic>
        <p:nvPicPr>
          <p:cNvPr id="10" name="Audio 9">
            <a:hlinkClick r:id="" action="ppaction://media"/>
            <a:extLst>
              <a:ext uri="{FF2B5EF4-FFF2-40B4-BE49-F238E27FC236}">
                <a16:creationId xmlns:a16="http://schemas.microsoft.com/office/drawing/2014/main" id="{626DF499-6870-DAC0-1D7C-4E13DFFDF4DC}"/>
              </a:ext>
            </a:extLst>
          </p:cNvPr>
          <p:cNvPicPr>
            <a:picLocks noChangeAspect="1"/>
          </p:cNvPicPr>
          <p:nvPr>
            <a:audioFile r:link="rId3"/>
            <p:extLst>
              <p:ext uri="{DAA4B4D4-6D71-4841-9C94-3DE7FCFB9230}">
                <p14:media xmlns:p14="http://schemas.microsoft.com/office/powerpoint/2010/main" r:embed="rId2"/>
              </p:ext>
            </p:extLst>
          </p:nvPr>
        </p:nvPicPr>
        <p:blipFill>
          <a:blip r:embed="rId11"/>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704342140"/>
      </p:ext>
    </p:extLst>
  </p:cSld>
  <p:clrMapOvr>
    <a:masterClrMapping/>
  </p:clrMapOvr>
  <mc:AlternateContent xmlns:mc="http://schemas.openxmlformats.org/markup-compatibility/2006">
    <mc:Choice xmlns:p14="http://schemas.microsoft.com/office/powerpoint/2010/main" Requires="p14">
      <p:transition spd="med" p14:dur="700" advTm="98968">
        <p:fade/>
      </p:transition>
    </mc:Choice>
    <mc:Fallback>
      <p:transition spd="med" advTm="9896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10"/>
                </p:tgtEl>
              </p:cMediaNode>
            </p:audio>
          </p:childTnLst>
        </p:cTn>
      </p:par>
    </p:tnLst>
  </p:timing>
  <p:extLst>
    <p:ext uri="{3A86A75C-4F4B-4683-9AE1-C65F6400EC91}">
      <p14:laserTraceLst xmlns:p14="http://schemas.microsoft.com/office/powerpoint/2010/main">
        <p14:tracePtLst>
          <p14:tracePt t="44112" x="3454400" y="6438900"/>
          <p14:tracePt t="44566" x="3524250" y="6530975"/>
          <p14:tracePt t="44574" x="3314700" y="6303963"/>
          <p14:tracePt t="44591" x="2844800" y="5791200"/>
          <p14:tracePt t="44610" x="2484438" y="5422900"/>
          <p14:tracePt t="44611" x="2341563" y="5280025"/>
          <p14:tracePt t="44625" x="2139950" y="5060950"/>
          <p14:tracePt t="44642" x="2022475" y="4894263"/>
          <p14:tracePt t="44644" x="1989138" y="4843463"/>
          <p14:tracePt t="44658" x="1955800" y="4784725"/>
          <p14:tracePt t="44661" x="1930400" y="4733925"/>
          <p14:tracePt t="44675" x="1912938" y="4684713"/>
          <p14:tracePt t="44692" x="1897063" y="4667250"/>
          <p14:tracePt t="44692" x="1897063" y="4659313"/>
          <p14:tracePt t="44714" x="1897063" y="4649788"/>
          <p14:tracePt t="44750" x="1897063" y="4641850"/>
          <p14:tracePt t="44800" x="1887538" y="4641850"/>
          <p14:tracePt t="44814" x="1879600" y="4633913"/>
          <p14:tracePt t="44828" x="1871663" y="4624388"/>
          <p14:tracePt t="44835" x="1846263" y="4616450"/>
          <p14:tracePt t="44841" x="1820863" y="4583113"/>
          <p14:tracePt t="44857" x="1779588" y="4541838"/>
          <p14:tracePt t="44874" x="1744663" y="4516438"/>
          <p14:tracePt t="44891" x="1720850" y="4483100"/>
          <p14:tracePt t="44892" x="1703388" y="4465638"/>
          <p14:tracePt t="44907" x="1662113" y="4424363"/>
          <p14:tracePt t="44925" x="1593850" y="4348163"/>
          <p14:tracePt t="44941" x="1519238" y="4248150"/>
          <p14:tracePt t="44942" x="1468438" y="4197350"/>
          <p14:tracePt t="44957" x="1384300" y="4113213"/>
          <p14:tracePt t="44976" x="1343025" y="4054475"/>
          <p14:tracePt t="44976" x="1325563" y="4046538"/>
          <p14:tracePt t="44990" x="1317625" y="4029075"/>
          <p14:tracePt t="45007" x="1309688" y="4021138"/>
          <p14:tracePt t="45312" x="1309688" y="4003675"/>
          <p14:tracePt t="45318" x="1325563" y="3978275"/>
          <p14:tracePt t="45325" x="1325563" y="3952875"/>
          <p14:tracePt t="45340" x="1333500" y="3937000"/>
          <p14:tracePt t="45358" x="1333500" y="3886200"/>
          <p14:tracePt t="45374" x="1317625" y="3827463"/>
          <p14:tracePt t="45390" x="1266825" y="3727450"/>
          <p14:tracePt t="45410" x="1208088" y="3651250"/>
          <p14:tracePt t="45424" x="1192213" y="3635375"/>
          <p14:tracePt t="45425" x="1174750" y="3625850"/>
          <p14:tracePt t="45440" x="1149350" y="3600450"/>
          <p14:tracePt t="45459" x="1123950" y="3592513"/>
          <p14:tracePt t="45461" x="1116013" y="3592513"/>
          <p14:tracePt t="45474" x="1116013" y="3584575"/>
          <p14:tracePt t="45490" x="1108075" y="3584575"/>
          <p14:tracePt t="45510" x="1098550" y="3584575"/>
          <p14:tracePt t="45525" x="1090613" y="3584575"/>
          <p14:tracePt t="45689" x="1082675" y="3584575"/>
          <p14:tracePt t="45695" x="1074738" y="3576638"/>
          <p14:tracePt t="45707" x="1057275" y="3567113"/>
          <p14:tracePt t="45708" x="1039813" y="3559175"/>
          <p14:tracePt t="45724" x="981075" y="3517900"/>
          <p14:tracePt t="45741" x="914400" y="3500438"/>
          <p14:tracePt t="45758" x="847725" y="3492500"/>
          <p14:tracePt t="45759" x="822325" y="3492500"/>
          <p14:tracePt t="45774" x="788988" y="3492500"/>
          <p14:tracePt t="45791" x="746125" y="3500438"/>
          <p14:tracePt t="45809" x="730250" y="3508375"/>
          <p14:tracePt t="45825" x="712788" y="3508375"/>
          <p14:tracePt t="45841" x="712788" y="3517900"/>
          <p14:tracePt t="45857" x="704850" y="3525838"/>
          <p14:tracePt t="45858" x="696913" y="3533775"/>
          <p14:tracePt t="45873" x="663575" y="3617913"/>
          <p14:tracePt t="45891" x="620713" y="3727450"/>
          <p14:tracePt t="45908" x="587375" y="3819525"/>
          <p14:tracePt t="45909" x="569913" y="3860800"/>
          <p14:tracePt t="45922" x="546100" y="3929063"/>
          <p14:tracePt t="45940" x="520700" y="3978275"/>
          <p14:tracePt t="45956" x="520700" y="4021138"/>
          <p14:tracePt t="45957" x="520700" y="4046538"/>
          <p14:tracePt t="45973" x="520700" y="4105275"/>
          <p14:tracePt t="45991" x="520700" y="4197350"/>
          <p14:tracePt t="46007" x="554038" y="4281488"/>
          <p14:tracePt t="46008" x="554038" y="4356100"/>
          <p14:tracePt t="46023" x="569913" y="4440238"/>
          <p14:tracePt t="46041" x="579438" y="4516438"/>
          <p14:tracePt t="46042" x="579438" y="4541838"/>
          <p14:tracePt t="46056" x="587375" y="4557713"/>
          <p14:tracePt t="46057" x="595313" y="4583113"/>
          <p14:tracePt t="46073" x="595313" y="4608513"/>
          <p14:tracePt t="46092" x="604838" y="4641850"/>
          <p14:tracePt t="46106" x="612775" y="4649788"/>
          <p14:tracePt t="46107" x="620713" y="4659313"/>
          <p14:tracePt t="46122" x="654050" y="4692650"/>
          <p14:tracePt t="46140" x="687388" y="4733925"/>
          <p14:tracePt t="46157" x="738188" y="4767263"/>
          <p14:tracePt t="46157" x="763588" y="4776788"/>
          <p14:tracePt t="46173" x="804863" y="4784725"/>
          <p14:tracePt t="46189" x="855663" y="4784725"/>
          <p14:tracePt t="46207" x="914400" y="4767263"/>
          <p14:tracePt t="46208" x="965200" y="4733925"/>
          <p14:tracePt t="46223" x="1057275" y="4675188"/>
          <p14:tracePt t="46240" x="1141413" y="4608513"/>
          <p14:tracePt t="46241" x="1182688" y="4549775"/>
          <p14:tracePt t="46257" x="1250950" y="4483100"/>
          <p14:tracePt t="46258" x="1292225" y="4414838"/>
          <p14:tracePt t="46272" x="1384300" y="4256088"/>
          <p14:tracePt t="46291" x="1476375" y="3978275"/>
          <p14:tracePt t="46306" x="1501775" y="3878263"/>
          <p14:tracePt t="46309" x="1519238" y="3802063"/>
          <p14:tracePt t="46322" x="1552575" y="3643313"/>
          <p14:tracePt t="46341" x="1577975" y="3433763"/>
          <p14:tracePt t="46356" x="1577975" y="3365500"/>
          <p14:tracePt t="46357" x="1577975" y="3290888"/>
          <p14:tracePt t="46372" x="1577975" y="3155950"/>
          <p14:tracePt t="46391" x="1544638" y="2997200"/>
          <p14:tracePt t="46406" x="1501775" y="2913063"/>
          <p14:tracePt t="46423" x="1450975" y="2828925"/>
          <p14:tracePt t="46441" x="1376363" y="2736850"/>
          <p14:tracePt t="46456" x="1333500" y="2703513"/>
          <p14:tracePt t="46473" x="1284288" y="2660650"/>
          <p14:tracePt t="46491" x="1200150" y="2619375"/>
          <p14:tracePt t="46505" x="1157288" y="2609850"/>
          <p14:tracePt t="46524" x="1123950" y="2601913"/>
          <p14:tracePt t="46526" x="1108075" y="2601913"/>
          <p14:tracePt t="46539" x="1090613" y="2601913"/>
          <p14:tracePt t="46540" x="1082675" y="2601913"/>
          <p14:tracePt t="46555" x="1031875" y="2601913"/>
          <p14:tracePt t="46574" x="965200" y="2644775"/>
          <p14:tracePt t="46575" x="931863" y="2660650"/>
          <p14:tracePt t="46589" x="906463" y="2678113"/>
          <p14:tracePt t="46590" x="889000" y="2703513"/>
          <p14:tracePt t="46605" x="847725" y="2736850"/>
          <p14:tracePt t="46623" x="804863" y="2770188"/>
          <p14:tracePt t="46624" x="796925" y="2786063"/>
          <p14:tracePt t="46639" x="781050" y="2811463"/>
          <p14:tracePt t="46640" x="755650" y="2828925"/>
          <p14:tracePt t="46655" x="687388" y="2913063"/>
          <p14:tracePt t="46673" x="620713" y="3038475"/>
          <p14:tracePt t="46675" x="595313" y="3114675"/>
          <p14:tracePt t="46690" x="536575" y="3273425"/>
          <p14:tracePt t="46706" x="469900" y="3459163"/>
          <p14:tracePt t="46722" x="428625" y="3676650"/>
          <p14:tracePt t="46740" x="411163" y="3929063"/>
          <p14:tracePt t="46755" x="393700" y="4071938"/>
          <p14:tracePt t="46773" x="393700" y="4154488"/>
          <p14:tracePt t="46774" x="393700" y="4213225"/>
          <p14:tracePt t="46791" x="403225" y="4340225"/>
          <p14:tracePt t="46805" x="419100" y="4465638"/>
          <p14:tracePt t="46827" x="477838" y="4659313"/>
          <p14:tracePt t="46840" x="520700" y="4767263"/>
          <p14:tracePt t="46855" x="554038" y="4851400"/>
          <p14:tracePt t="46873" x="579438" y="4902200"/>
          <p14:tracePt t="46874" x="587375" y="4935538"/>
          <p14:tracePt t="46890" x="620713" y="4978400"/>
          <p14:tracePt t="46905" x="654050" y="5019675"/>
          <p14:tracePt t="46922" x="704850" y="5078413"/>
          <p14:tracePt t="46924" x="746125" y="5119688"/>
          <p14:tracePt t="46938" x="830263" y="5178425"/>
          <p14:tracePt t="46956" x="906463" y="5213350"/>
          <p14:tracePt t="46972" x="981075" y="5221288"/>
          <p14:tracePt t="46974" x="1006475" y="5221288"/>
          <p14:tracePt t="46988" x="1074738" y="5221288"/>
          <p14:tracePt t="47006" x="1141413" y="5203825"/>
          <p14:tracePt t="47022" x="1192213" y="5170488"/>
          <p14:tracePt t="47023" x="1225550" y="5162550"/>
          <p14:tracePt t="47039" x="1266825" y="5129213"/>
          <p14:tracePt t="47056" x="1325563" y="5060950"/>
          <p14:tracePt t="47058" x="1368425" y="5011738"/>
          <p14:tracePt t="47074" x="1401763" y="4953000"/>
          <p14:tracePt t="47075" x="1435100" y="4902200"/>
          <p14:tracePt t="47092" x="1485900" y="4810125"/>
          <p14:tracePt t="47107" x="1519238" y="4718050"/>
          <p14:tracePt t="47108" x="1552575" y="4667250"/>
          <p14:tracePt t="47122" x="1560513" y="4616450"/>
          <p14:tracePt t="47124" x="1577975" y="4557713"/>
          <p14:tracePt t="47141" x="1603375" y="4440238"/>
          <p14:tracePt t="47156" x="1603375" y="4314825"/>
          <p14:tracePt t="47172" x="1603375" y="4197350"/>
          <p14:tracePt t="47173" x="1603375" y="4121150"/>
          <p14:tracePt t="47191" x="1593850" y="4011613"/>
          <p14:tracePt t="47207" x="1568450" y="3919538"/>
          <p14:tracePt t="47208" x="1560513" y="3886200"/>
          <p14:tracePt t="47222" x="1544638" y="3844925"/>
          <p14:tracePt t="47223" x="1527175" y="3819525"/>
          <p14:tracePt t="47241" x="1493838" y="3760788"/>
          <p14:tracePt t="47255" x="1450975" y="3694113"/>
          <p14:tracePt t="47272" x="1409700" y="3617913"/>
          <p14:tracePt t="47273" x="1392238" y="3592513"/>
          <p14:tracePt t="47291" x="1350963" y="3541713"/>
          <p14:tracePt t="47306" x="1300163" y="3492500"/>
          <p14:tracePt t="47307" x="1284288" y="3475038"/>
          <p14:tracePt t="47325" x="1216025" y="3424238"/>
          <p14:tracePt t="47338" x="1174750" y="3398838"/>
          <p14:tracePt t="47356" x="1141413" y="3375025"/>
          <p14:tracePt t="47356" x="1123950" y="3365500"/>
          <p14:tracePt t="47371" x="1108075" y="3357563"/>
          <p14:tracePt t="47388" x="1065213" y="3316288"/>
          <p14:tracePt t="47406" x="1031875" y="3290888"/>
          <p14:tracePt t="47422" x="1023938" y="3273425"/>
          <p14:tracePt t="47439" x="990600" y="3248025"/>
          <p14:tracePt t="47456" x="973138" y="3240088"/>
          <p14:tracePt t="47471" x="965200" y="3222625"/>
          <p14:tracePt t="47491" x="957263" y="3222625"/>
          <p14:tracePt t="48657" x="957263" y="3257550"/>
          <p14:tracePt t="48664" x="957263" y="3357563"/>
          <p14:tracePt t="48672" x="965200" y="3424238"/>
          <p14:tracePt t="48690" x="973138" y="3567113"/>
          <p14:tracePt t="48706" x="981075" y="3651250"/>
          <p14:tracePt t="48707" x="981075" y="3684588"/>
          <p14:tracePt t="48721" x="981075" y="3702050"/>
          <p14:tracePt t="48722" x="981075" y="3717925"/>
          <p14:tracePt t="48737" x="981075" y="3735388"/>
          <p14:tracePt t="48755" x="981075" y="3743325"/>
          <p14:tracePt t="48771" x="990600" y="3760788"/>
          <p14:tracePt t="48787" x="1006475" y="3776663"/>
          <p14:tracePt t="48806" x="1031875" y="3811588"/>
          <p14:tracePt t="48821" x="1039813" y="3827463"/>
          <p14:tracePt t="48821" x="1057275" y="3835400"/>
          <p14:tracePt t="48837" x="1074738" y="3844925"/>
          <p14:tracePt t="48855" x="1082675" y="3860800"/>
          <p14:tracePt t="48871" x="1090613" y="3860800"/>
          <p14:tracePt t="48871" x="1098550" y="3870325"/>
          <p14:tracePt t="48890" x="1108075" y="3870325"/>
          <p14:tracePt t="48891" x="1116013" y="3878263"/>
          <p14:tracePt t="48926" x="1123950" y="3878263"/>
          <p14:tracePt t="48999" x="1133475" y="3878263"/>
          <p14:tracePt t="49012" x="1133475" y="3886200"/>
          <p14:tracePt t="49026" x="1141413" y="3886200"/>
          <p14:tracePt t="49037" x="1141413" y="3894138"/>
          <p14:tracePt t="49055" x="1141413" y="3903663"/>
          <p14:tracePt t="49070" x="1149350" y="3903663"/>
          <p14:tracePt t="49126" x="1149350" y="3911600"/>
          <p14:tracePt t="49218" x="1141413" y="3911600"/>
          <p14:tracePt t="49225" x="1123950" y="3903663"/>
          <p14:tracePt t="49239" x="1116013" y="3894138"/>
          <p14:tracePt t="49240" x="1098550" y="3878263"/>
          <p14:tracePt t="49254" x="1057275" y="3844925"/>
          <p14:tracePt t="49271" x="1023938" y="3819525"/>
          <p14:tracePt t="49289" x="990600" y="3794125"/>
          <p14:tracePt t="49290" x="973138" y="3786188"/>
          <p14:tracePt t="49304" x="947738" y="3768725"/>
          <p14:tracePt t="49323" x="931863" y="3743325"/>
          <p14:tracePt t="49338" x="906463" y="3727450"/>
          <p14:tracePt t="49338" x="889000" y="3702050"/>
          <p14:tracePt t="49354" x="873125" y="3684588"/>
          <p14:tracePt t="49374" x="855663" y="3668713"/>
          <p14:tracePt t="49388" x="830263" y="3643313"/>
          <p14:tracePt t="49388" x="822325" y="3635375"/>
          <p14:tracePt t="49404" x="822325" y="3625850"/>
          <p14:tracePt t="49405" x="814388" y="3625850"/>
          <p14:tracePt t="49421" x="804863" y="3600450"/>
          <p14:tracePt t="49437" x="781050" y="3576638"/>
          <p14:tracePt t="49438" x="771525" y="3567113"/>
          <p14:tracePt t="49454" x="763588" y="3551238"/>
          <p14:tracePt t="49455" x="746125" y="3541713"/>
          <p14:tracePt t="49470" x="730250" y="3517900"/>
          <p14:tracePt t="49489" x="722313" y="3500438"/>
          <p14:tracePt t="49490" x="712788" y="3500438"/>
          <p14:tracePt t="49504" x="712788" y="3492500"/>
          <p14:tracePt t="49505" x="704850" y="3492500"/>
          <p14:tracePt t="49520" x="696913" y="3492500"/>
          <p14:tracePt t="49537" x="687388" y="3492500"/>
          <p14:tracePt t="49537" x="687388" y="3482975"/>
          <p14:tracePt t="49559" x="679450" y="3482975"/>
          <p14:tracePt t="49571" x="679450" y="3475038"/>
          <p14:tracePt t="49587" x="671513" y="3467100"/>
          <p14:tracePt t="49588" x="663575" y="3459163"/>
          <p14:tracePt t="49630" x="654050" y="3449638"/>
          <p14:tracePt t="49687" x="646113" y="3449638"/>
          <p14:tracePt t="49736" x="646113" y="3441700"/>
          <p14:tracePt t="49751" x="638175" y="3441700"/>
          <p14:tracePt t="50226" x="646113" y="3441700"/>
          <p14:tracePt t="50248" x="654050" y="3441700"/>
          <p14:tracePt t="50290" x="663575" y="3441700"/>
          <p14:tracePt t="50305" x="671513" y="3441700"/>
          <p14:tracePt t="50319" x="679450" y="3441700"/>
          <p14:tracePt t="50326" x="687388" y="3441700"/>
          <p14:tracePt t="50341" x="704850" y="3449638"/>
          <p14:tracePt t="50352" x="712788" y="3449638"/>
          <p14:tracePt t="50370" x="730250" y="3459163"/>
          <p14:tracePt t="50385" x="755650" y="3467100"/>
          <p14:tracePt t="50402" x="763588" y="3467100"/>
          <p14:tracePt t="50404" x="763588" y="3475038"/>
          <p14:tracePt t="50420" x="771525" y="3475038"/>
          <p14:tracePt t="50454" x="781050" y="3475038"/>
          <p14:tracePt t="50475" x="788988" y="3475038"/>
          <p14:tracePt t="50496" x="788988" y="3482975"/>
          <p14:tracePt t="50510" x="796925" y="3482975"/>
          <p14:tracePt t="50521" x="796925" y="3492500"/>
          <p14:tracePt t="50525" x="804863" y="3492500"/>
          <p14:tracePt t="50535" x="814388" y="3500438"/>
          <p14:tracePt t="50553" x="830263" y="3517900"/>
          <p14:tracePt t="50554" x="847725" y="3517900"/>
          <p14:tracePt t="50569" x="863600" y="3533775"/>
          <p14:tracePt t="50589" x="889000" y="3541713"/>
          <p14:tracePt t="50590" x="889000" y="3551238"/>
          <p14:tracePt t="50603" x="898525" y="3559175"/>
          <p14:tracePt t="50605" x="906463" y="3559175"/>
          <p14:tracePt t="50618" x="914400" y="3559175"/>
          <p14:tracePt t="50636" x="922338" y="3559175"/>
          <p14:tracePt t="50652" x="922338" y="3567113"/>
          <p14:tracePt t="50746" x="922338" y="3551238"/>
          <p14:tracePt t="50753" x="914400" y="3541713"/>
          <p14:tracePt t="50759" x="906463" y="3533775"/>
          <p14:tracePt t="50770" x="898525" y="3525838"/>
          <p14:tracePt t="50786" x="855663" y="3508375"/>
          <p14:tracePt t="50802" x="839788" y="3500438"/>
          <p14:tracePt t="50803" x="830263" y="3500438"/>
          <p14:tracePt t="50820" x="822325" y="3500438"/>
          <p14:tracePt t="50836" x="814388" y="3500438"/>
          <p14:tracePt t="50852" x="804863" y="3500438"/>
          <p14:tracePt t="50902" x="796925" y="3500438"/>
          <p14:tracePt t="51037" x="788988" y="3500438"/>
          <p14:tracePt t="51058" x="781050" y="3500438"/>
          <p14:tracePt t="51065" x="781050" y="3492500"/>
          <p14:tracePt t="51072" x="771525" y="3492500"/>
          <p14:tracePt t="51086" x="763588" y="3492500"/>
          <p14:tracePt t="51102" x="755650" y="3482975"/>
          <p14:tracePt t="51118" x="738188" y="3482975"/>
          <p14:tracePt t="51157" x="730250" y="3482975"/>
          <p14:tracePt t="51300" x="722313" y="3482975"/>
          <p14:tracePt t="51365" x="712788" y="3482975"/>
          <p14:tracePt t="51378" x="704850" y="3482975"/>
          <p14:tracePt t="51541" x="704850" y="3492500"/>
          <p14:tracePt t="51890" x="704850" y="3482975"/>
          <p14:tracePt t="51896" x="712788" y="3467100"/>
          <p14:tracePt t="51903" x="712788" y="3424238"/>
          <p14:tracePt t="51918" x="712788" y="3390900"/>
          <p14:tracePt t="51919" x="722313" y="3357563"/>
          <p14:tracePt t="51935" x="722313" y="3306763"/>
          <p14:tracePt t="51951" x="722313" y="3281363"/>
          <p14:tracePt t="51970" x="722313" y="3265488"/>
          <p14:tracePt t="52010" x="722313" y="3257550"/>
          <p14:tracePt t="52038" x="730250" y="3240088"/>
          <p14:tracePt t="52045" x="730250" y="3232150"/>
          <p14:tracePt t="52052" x="738188" y="3206750"/>
          <p14:tracePt t="52069" x="746125" y="3189288"/>
          <p14:tracePt t="52069" x="746125" y="3181350"/>
          <p14:tracePt t="52084" x="746125" y="3173413"/>
          <p14:tracePt t="52101" x="755650" y="3163888"/>
          <p14:tracePt t="52119" x="763588" y="3155950"/>
          <p14:tracePt t="52135" x="763588" y="3148013"/>
          <p14:tracePt t="52180" x="771525" y="3148013"/>
          <p14:tracePt t="52195" x="781050" y="3163888"/>
          <p14:tracePt t="52201" x="788988" y="3206750"/>
          <p14:tracePt t="52218" x="830263" y="3298825"/>
          <p14:tracePt t="52234" x="847725" y="3365500"/>
          <p14:tracePt t="52251" x="855663" y="3424238"/>
          <p14:tracePt t="52251" x="863600" y="3459163"/>
          <p14:tracePt t="52267" x="873125" y="3482975"/>
          <p14:tracePt t="52285" x="889000" y="3525838"/>
          <p14:tracePt t="52286" x="898525" y="3541713"/>
          <p14:tracePt t="52301" x="914400" y="3567113"/>
          <p14:tracePt t="52302" x="922338" y="3584575"/>
          <p14:tracePt t="52317" x="939800" y="3617913"/>
          <p14:tracePt t="52335" x="947738" y="3643313"/>
          <p14:tracePt t="52337" x="957263" y="3651250"/>
          <p14:tracePt t="52350" x="965200" y="3668713"/>
          <p14:tracePt t="52351" x="973138" y="3676650"/>
          <p14:tracePt t="52367" x="981075" y="3694113"/>
          <p14:tracePt t="52386" x="990600" y="3709988"/>
          <p14:tracePt t="52401" x="990600" y="3717925"/>
          <p14:tracePt t="52417" x="990600" y="3727450"/>
          <p14:tracePt t="52436" x="998538" y="3735388"/>
          <p14:tracePt t="52464" x="1006475" y="3735388"/>
          <p14:tracePt t="52486" x="1006475" y="3743325"/>
          <p14:tracePt t="52500" x="1016000" y="3752850"/>
          <p14:tracePt t="52514" x="1023938" y="3760788"/>
          <p14:tracePt t="52521" x="1031875" y="3760788"/>
          <p14:tracePt t="52534" x="1049338" y="3760788"/>
          <p14:tracePt t="52535" x="1057275" y="3768725"/>
          <p14:tracePt t="52550" x="1065213" y="3768725"/>
          <p14:tracePt t="52551" x="1074738" y="3768725"/>
          <p14:tracePt t="52566" x="1090613" y="3768725"/>
          <p14:tracePt t="52584" x="1098550" y="3768725"/>
          <p14:tracePt t="52600" x="1108075" y="3768725"/>
          <p14:tracePt t="52616" x="1116013" y="3768725"/>
          <p14:tracePt t="52663" x="1123950" y="3768725"/>
          <p14:tracePt t="52699" x="1123950" y="3776663"/>
          <p14:tracePt t="52706" x="1123950" y="3786188"/>
          <p14:tracePt t="52717" x="1123950" y="3802063"/>
          <p14:tracePt t="52734" x="1116013" y="3878263"/>
          <p14:tracePt t="52735" x="1108075" y="3894138"/>
          <p14:tracePt t="52750" x="1098550" y="3952875"/>
          <p14:tracePt t="52769" x="1090613" y="4011613"/>
          <p14:tracePt t="52770" x="1082675" y="4046538"/>
          <p14:tracePt t="52784" x="1082675" y="4071938"/>
          <p14:tracePt t="52785" x="1082675" y="4105275"/>
          <p14:tracePt t="52800" x="1082675" y="4171950"/>
          <p14:tracePt t="52819" x="1082675" y="4230688"/>
          <p14:tracePt t="52835" x="1090613" y="4281488"/>
          <p14:tracePt t="52850" x="1098550" y="4322763"/>
          <p14:tracePt t="52867" x="1108075" y="4356100"/>
          <p14:tracePt t="52884" x="1123950" y="4381500"/>
          <p14:tracePt t="53168" x="1133475" y="4381500"/>
          <p14:tracePt t="53174" x="1149350" y="4381500"/>
          <p14:tracePt t="53184" x="1157288" y="4381500"/>
          <p14:tracePt t="53201" x="1182688" y="4365625"/>
          <p14:tracePt t="53217" x="1216025" y="4330700"/>
          <p14:tracePt t="53217" x="1241425" y="4314825"/>
          <p14:tracePt t="53234" x="1258888" y="4297363"/>
          <p14:tracePt t="53236" x="1266825" y="4281488"/>
          <p14:tracePt t="53251" x="1284288" y="4264025"/>
          <p14:tracePt t="53267" x="1284288" y="4256088"/>
          <p14:tracePt t="53267" x="1292225" y="4256088"/>
          <p14:tracePt t="53288" x="1292225" y="4248150"/>
          <p14:tracePt t="53301" x="1292225" y="4238625"/>
          <p14:tracePt t="53317" x="1292225" y="4230688"/>
          <p14:tracePt t="53318" x="1300163" y="4213225"/>
          <p14:tracePt t="53333" x="1300163" y="4164013"/>
          <p14:tracePt t="53351" x="1292225" y="4130675"/>
          <p14:tracePt t="53368" x="1274763" y="4087813"/>
          <p14:tracePt t="53369" x="1266825" y="4071938"/>
          <p14:tracePt t="53383" x="1250950" y="4037013"/>
          <p14:tracePt t="53401" x="1241425" y="4021138"/>
          <p14:tracePt t="53402" x="1225550" y="4003675"/>
          <p14:tracePt t="53417" x="1216025" y="3995738"/>
          <p14:tracePt t="53417" x="1216025" y="3962400"/>
          <p14:tracePt t="53432" x="1192213" y="3929063"/>
          <p14:tracePt t="53452" x="1166813" y="3886200"/>
          <p14:tracePt t="53467" x="1166813" y="3878263"/>
          <p14:tracePt t="53468" x="1157288" y="3870325"/>
          <p14:tracePt t="53483" x="1149350" y="3860800"/>
          <p14:tracePt t="53501" x="1141413" y="3852863"/>
          <p14:tracePt t="53516" x="1141413" y="3844925"/>
          <p14:tracePt t="53532" x="1133475" y="3844925"/>
          <p14:tracePt t="53558" x="1123950" y="3844925"/>
          <p14:tracePt t="53594" x="1116013" y="3844925"/>
          <p14:tracePt t="53637" x="1116013" y="3852863"/>
          <p14:tracePt t="53651" x="1116013" y="3860800"/>
          <p14:tracePt t="53667" x="1116013" y="3870325"/>
          <p14:tracePt t="53673" x="1116013" y="3878263"/>
          <p14:tracePt t="53684" x="1108075" y="3894138"/>
          <p14:tracePt t="53701" x="1090613" y="3978275"/>
          <p14:tracePt t="53716" x="1090613" y="4011613"/>
          <p14:tracePt t="53732" x="1090613" y="4029075"/>
          <p14:tracePt t="53751" x="1090613" y="4046538"/>
          <p14:tracePt t="53765" x="1090613" y="4054475"/>
          <p14:tracePt t="53783" x="1090613" y="4062413"/>
          <p14:tracePt t="53822" x="1098550" y="4062413"/>
          <p14:tracePt t="53828" x="1108075" y="4062413"/>
          <p14:tracePt t="53835" x="1116013" y="4062413"/>
          <p14:tracePt t="53850" x="1141413" y="4062413"/>
          <p14:tracePt t="53865" x="1174750" y="4062413"/>
          <p14:tracePt t="53884" x="1208088" y="4062413"/>
          <p14:tracePt t="53885" x="1233488" y="4046538"/>
          <p14:tracePt t="53899" x="1258888" y="4037013"/>
          <p14:tracePt t="53900" x="1292225" y="4021138"/>
          <p14:tracePt t="53915" x="1317625" y="3995738"/>
          <p14:tracePt t="53932" x="1358900" y="3962400"/>
          <p14:tracePt t="53934" x="1368425" y="3944938"/>
          <p14:tracePt t="53949" x="1376363" y="3929063"/>
          <p14:tracePt t="53950" x="1384300" y="3911600"/>
          <p14:tracePt t="53965" x="1392238" y="3870325"/>
          <p14:tracePt t="53982" x="1392238" y="3835400"/>
          <p14:tracePt t="53999" x="1376363" y="3794125"/>
          <p14:tracePt t="54015" x="1358900" y="3760788"/>
          <p14:tracePt t="54034" x="1317625" y="3727450"/>
          <p14:tracePt t="54035" x="1309688" y="3717925"/>
          <p14:tracePt t="54050" x="1274763" y="3694113"/>
          <p14:tracePt t="54065" x="1250950" y="3684588"/>
          <p14:tracePt t="54082" x="1233488" y="3684588"/>
          <p14:tracePt t="54084" x="1225550" y="3684588"/>
          <p14:tracePt t="54405" x="1208088" y="3659188"/>
          <p14:tracePt t="54412" x="1166813" y="3617913"/>
          <p14:tracePt t="54418" x="1141413" y="3592513"/>
          <p14:tracePt t="54432" x="1098550" y="3567113"/>
          <p14:tracePt t="54433" x="1074738" y="3541713"/>
          <p14:tracePt t="54451" x="1039813" y="3517900"/>
          <p14:tracePt t="54468" x="998538" y="3492500"/>
          <p14:tracePt t="54482" x="990600" y="3482975"/>
          <p14:tracePt t="54484" x="981075" y="3475038"/>
          <p14:tracePt t="54500" x="965200" y="3449638"/>
          <p14:tracePt t="54516" x="939800" y="3424238"/>
          <p14:tracePt t="54516" x="931863" y="3416300"/>
          <p14:tracePt t="54531" x="914400" y="3390900"/>
          <p14:tracePt t="54552" x="889000" y="3365500"/>
          <p14:tracePt t="54567" x="873125" y="3340100"/>
          <p14:tracePt t="54582" x="873125" y="3332163"/>
          <p14:tracePt t="54601" x="863600" y="3324225"/>
          <p14:tracePt t="54616" x="847725" y="3306763"/>
          <p14:tracePt t="54616" x="847725" y="3298825"/>
          <p14:tracePt t="54632" x="839788" y="3298825"/>
          <p14:tracePt t="54633" x="839788" y="3290888"/>
          <p14:tracePt t="54650" x="822325" y="3281363"/>
          <p14:tracePt t="54652" x="822325" y="3273425"/>
          <p14:tracePt t="54665" x="814388" y="3265488"/>
          <p14:tracePt t="54666" x="804863" y="3265488"/>
          <p14:tracePt t="54681" x="796925" y="3265488"/>
          <p14:tracePt t="54738" x="788988" y="3265488"/>
          <p14:tracePt t="54745" x="788988" y="3257550"/>
          <p14:tracePt t="54845" x="781050" y="3257550"/>
          <p14:tracePt t="54909" x="771525" y="3257550"/>
          <p14:tracePt t="54929" x="763588" y="3257550"/>
          <p14:tracePt t="54944" x="755650" y="3257550"/>
          <p14:tracePt t="54958" x="746125" y="3265488"/>
          <p14:tracePt t="54966" x="746125" y="3273425"/>
          <p14:tracePt t="54981" x="738188" y="3290888"/>
          <p14:tracePt t="55001" x="712788" y="3332163"/>
          <p14:tracePt t="55015" x="712788" y="3340100"/>
          <p14:tracePt t="55015" x="704850" y="3349625"/>
          <p14:tracePt t="55031" x="704850" y="3365500"/>
          <p14:tracePt t="55050" x="696913" y="3390900"/>
          <p14:tracePt t="55065" x="696913" y="3398838"/>
          <p14:tracePt t="55065" x="696913" y="3408363"/>
          <p14:tracePt t="55081" x="696913" y="3416300"/>
          <p14:tracePt t="55098" x="696913" y="3424238"/>
          <p14:tracePt t="55116" x="696913" y="3459163"/>
          <p14:tracePt t="55131" x="696913" y="3482975"/>
          <p14:tracePt t="55149" x="704850" y="3525838"/>
          <p14:tracePt t="55150" x="704850" y="3533775"/>
          <p14:tracePt t="55165" x="704850" y="3559175"/>
          <p14:tracePt t="55181" x="704850" y="3567113"/>
          <p14:tracePt t="55199" x="704850" y="3576638"/>
          <p14:tracePt t="55215" x="712788" y="3576638"/>
          <p14:tracePt t="55235" x="722313" y="3576638"/>
          <p14:tracePt t="55250" x="738188" y="3576638"/>
          <p14:tracePt t="55265" x="755650" y="3576638"/>
          <p14:tracePt t="55266" x="781050" y="3576638"/>
          <p14:tracePt t="55281" x="804863" y="3576638"/>
          <p14:tracePt t="55301" x="863600" y="3576638"/>
          <p14:tracePt t="55315" x="898525" y="3576638"/>
          <p14:tracePt t="55332" x="931863" y="3576638"/>
          <p14:tracePt t="55350" x="957263" y="3576638"/>
          <p14:tracePt t="55351" x="973138" y="3576638"/>
          <p14:tracePt t="55365" x="990600" y="3559175"/>
          <p14:tracePt t="55381" x="1006475" y="3551238"/>
          <p14:tracePt t="55400" x="1031875" y="3533775"/>
          <p14:tracePt t="55401" x="1039813" y="3525838"/>
          <p14:tracePt t="55414" x="1057275" y="3508375"/>
          <p14:tracePt t="55431" x="1082675" y="3482975"/>
          <p14:tracePt t="55450" x="1082675" y="3475038"/>
          <p14:tracePt t="55464" x="1082675" y="3467100"/>
          <p14:tracePt t="55481" x="1090613" y="3449638"/>
          <p14:tracePt t="55498" x="1108075" y="3433763"/>
          <p14:tracePt t="55499" x="1108075" y="3416300"/>
          <p14:tracePt t="55514" x="1108075" y="3382963"/>
          <p14:tracePt t="55531" x="1108075" y="3365500"/>
          <p14:tracePt t="55548" x="1098550" y="3340100"/>
          <p14:tracePt t="55548" x="1098550" y="3332163"/>
          <p14:tracePt t="55565" x="1090613" y="3316288"/>
          <p14:tracePt t="55581" x="1065213" y="3290888"/>
          <p14:tracePt t="55598" x="1057275" y="3281363"/>
          <p14:tracePt t="55598" x="1039813" y="3273425"/>
          <p14:tracePt t="55616" x="1023938" y="3248025"/>
          <p14:tracePt t="55630" x="998538" y="3232150"/>
          <p14:tracePt t="55642" x="957263" y="3206750"/>
          <p14:tracePt t="55649" x="939800" y="3198813"/>
          <p14:tracePt t="55663" x="906463" y="3189288"/>
          <p14:tracePt t="55680" x="881063" y="3173413"/>
          <p14:tracePt t="55682" x="863600" y="3173413"/>
          <p14:tracePt t="55699" x="847725" y="3163888"/>
          <p14:tracePt t="55701" x="830263" y="3163888"/>
          <p14:tracePt t="55714" x="796925" y="3155950"/>
          <p14:tracePt t="55732" x="771525" y="3155950"/>
          <p14:tracePt t="55732" x="755650" y="3155950"/>
          <p14:tracePt t="55749" x="746125" y="3155950"/>
          <p14:tracePt t="55749" x="738188" y="3155950"/>
          <p14:tracePt t="55765" x="730250" y="3155950"/>
          <p14:tracePt t="55781" x="722313" y="3155950"/>
          <p14:tracePt t="55782" x="712788" y="3155950"/>
          <p14:tracePt t="55799" x="704850" y="3155950"/>
          <p14:tracePt t="55814" x="696913" y="3163888"/>
          <p14:tracePt t="55831" x="687388" y="3181350"/>
          <p14:tracePt t="55847" x="663575" y="3206750"/>
          <p14:tracePt t="55864" x="646113" y="3222625"/>
          <p14:tracePt t="55883" x="612775" y="3257550"/>
          <p14:tracePt t="55897" x="595313" y="3273425"/>
          <p14:tracePt t="55915" x="579438" y="3290888"/>
          <p14:tracePt t="55916" x="579438" y="3298825"/>
          <p14:tracePt t="55931" x="569913" y="3306763"/>
          <p14:tracePt t="55950" x="561975" y="3316288"/>
          <p14:tracePt t="55965" x="561975" y="3332163"/>
          <p14:tracePt t="55966" x="554038" y="3340100"/>
          <p14:tracePt t="55980" x="554038" y="3349625"/>
          <p14:tracePt t="55996" x="554038" y="3357563"/>
          <p14:tracePt t="56015" x="554038" y="3365500"/>
          <p14:tracePt t="56016" x="546100" y="3375025"/>
          <p14:tracePt t="56031" x="546100" y="3382963"/>
          <p14:tracePt t="56047" x="546100" y="3390900"/>
          <p14:tracePt t="56066" x="546100" y="3398838"/>
          <p14:tracePt t="56081" x="546100" y="3408363"/>
          <p14:tracePt t="56097" x="546100" y="3424238"/>
          <p14:tracePt t="56137" x="546100" y="3433763"/>
          <p14:tracePt t="56188" x="546100" y="3441700"/>
          <p14:tracePt t="56215" x="546100" y="3449638"/>
          <p14:tracePt t="56230" x="546100" y="3459163"/>
          <p14:tracePt t="56237" x="546100" y="3467100"/>
          <p14:tracePt t="56251" x="546100" y="3475038"/>
          <p14:tracePt t="56264" x="546100" y="3482975"/>
          <p14:tracePt t="56265" x="554038" y="3500438"/>
          <p14:tracePt t="56280" x="595313" y="3525838"/>
          <p14:tracePt t="56296" x="638175" y="3551238"/>
          <p14:tracePt t="56315" x="679450" y="3576638"/>
          <p14:tracePt t="56315" x="712788" y="3584575"/>
          <p14:tracePt t="56331" x="755650" y="3592513"/>
          <p14:tracePt t="56347" x="796925" y="3609975"/>
          <p14:tracePt t="56364" x="839788" y="3625850"/>
          <p14:tracePt t="56365" x="855663" y="3625850"/>
          <p14:tracePt t="56379" x="889000" y="3651250"/>
          <p14:tracePt t="56397" x="922338" y="3676650"/>
          <p14:tracePt t="56414" x="939800" y="3694113"/>
          <p14:tracePt t="56415" x="957263" y="3717925"/>
          <p14:tracePt t="56429" x="981075" y="3743325"/>
          <p14:tracePt t="56450" x="998538" y="3802063"/>
          <p14:tracePt t="56451" x="1006475" y="3844925"/>
          <p14:tracePt t="56464" x="1016000" y="3860800"/>
          <p14:tracePt t="56465" x="1023938" y="3886200"/>
          <p14:tracePt t="56479" x="1039813" y="3919538"/>
          <p14:tracePt t="56499" x="1039813" y="3962400"/>
          <p14:tracePt t="56500" x="1049338" y="3970338"/>
          <p14:tracePt t="56514" x="1057275" y="3995738"/>
          <p14:tracePt t="56530" x="1065213" y="4003675"/>
          <p14:tracePt t="56549" x="1074738" y="4011613"/>
          <p14:tracePt t="56550" x="1082675" y="4011613"/>
          <p14:tracePt t="56563" x="1082675" y="4021138"/>
          <p14:tracePt t="56820" x="1090613" y="4029075"/>
          <p14:tracePt t="56826" x="1090613" y="4046538"/>
          <p14:tracePt t="56833" x="1098550" y="4071938"/>
          <p14:tracePt t="56847" x="1098550" y="4079875"/>
          <p14:tracePt t="56849" x="1116013" y="4095750"/>
          <p14:tracePt t="56863" x="1116013" y="4121150"/>
          <p14:tracePt t="56880" x="1157288" y="4171950"/>
          <p14:tracePt t="56897" x="1192213" y="4205288"/>
          <p14:tracePt t="56914" x="1216025" y="4230688"/>
          <p14:tracePt t="56930" x="1241425" y="4248150"/>
          <p14:tracePt t="56946" x="1250950" y="4248150"/>
          <p14:tracePt t="56947" x="1258888" y="4248150"/>
          <p14:tracePt t="56968" x="1266825" y="4248150"/>
          <p14:tracePt t="56983" x="1274763" y="4248150"/>
          <p14:tracePt t="56996" x="1284288" y="4248150"/>
          <p14:tracePt t="57013" x="1309688" y="4213225"/>
          <p14:tracePt t="57032" x="1343025" y="4164013"/>
          <p14:tracePt t="57047" x="1350963" y="4146550"/>
          <p14:tracePt t="57049" x="1350963" y="4138613"/>
          <p14:tracePt t="57062" x="1368425" y="4105275"/>
          <p14:tracePt t="57081" x="1376363" y="4087813"/>
          <p14:tracePt t="57082" x="1384300" y="4079875"/>
          <p14:tracePt t="57096" x="1384300" y="4062413"/>
          <p14:tracePt t="57097" x="1392238" y="4054475"/>
          <p14:tracePt t="57113" x="1401763" y="4029075"/>
          <p14:tracePt t="57132" x="1409700" y="3978275"/>
          <p14:tracePt t="57146" x="1417638" y="3970338"/>
          <p14:tracePt t="57147" x="1417638" y="3952875"/>
          <p14:tracePt t="57162" x="1417638" y="3937000"/>
          <p14:tracePt t="57179" x="1417638" y="3929063"/>
          <p14:tracePt t="57196" x="1417638" y="3919538"/>
          <p14:tracePt t="57212" x="1417638" y="3911600"/>
          <p14:tracePt t="57231" x="1401763" y="3886200"/>
          <p14:tracePt t="57247" x="1368425" y="3860800"/>
          <p14:tracePt t="57263" x="1333500" y="3835400"/>
          <p14:tracePt t="57280" x="1309688" y="3811588"/>
          <p14:tracePt t="57281" x="1300163" y="3811588"/>
          <p14:tracePt t="57296" x="1284288" y="3802063"/>
          <p14:tracePt t="57315" x="1274763" y="3802063"/>
          <p14:tracePt t="57316" x="1266825" y="3802063"/>
          <p14:tracePt t="57331" x="1258888" y="3802063"/>
          <p14:tracePt t="57346" x="1258888" y="3794125"/>
          <p14:tracePt t="57347" x="1250950" y="3794125"/>
          <p14:tracePt t="57364" x="1233488" y="3794125"/>
          <p14:tracePt t="57380" x="1208088" y="3786188"/>
          <p14:tracePt t="57396" x="1174750" y="3786188"/>
          <p14:tracePt t="57413" x="1141413" y="3786188"/>
          <p14:tracePt t="57431" x="1116013" y="3794125"/>
          <p14:tracePt t="57446" x="1108075" y="3802063"/>
          <p14:tracePt t="57463" x="1098550" y="3802063"/>
          <p14:tracePt t="57481" x="1090613" y="3811588"/>
          <p14:tracePt t="57495" x="1090613" y="3819525"/>
          <p14:tracePt t="57513" x="1090613" y="3844925"/>
          <p14:tracePt t="57531" x="1074738" y="3929063"/>
          <p14:tracePt t="57545" x="1074738" y="4003675"/>
          <p14:tracePt t="57564" x="1074738" y="4054475"/>
          <p14:tracePt t="57565" x="1074738" y="4087813"/>
          <p14:tracePt t="57580" x="1074738" y="4146550"/>
          <p14:tracePt t="57595" x="1082675" y="4197350"/>
          <p14:tracePt t="57612" x="1098550" y="4238625"/>
          <p14:tracePt t="57629" x="1133475" y="4281488"/>
          <p14:tracePt t="57645" x="1157288" y="4297363"/>
          <p14:tracePt t="57664" x="1174750" y="4297363"/>
          <p14:tracePt t="57921" x="1233488" y="4297363"/>
          <p14:tracePt t="57927" x="1309688" y="4297363"/>
          <p14:tracePt t="57935" x="1392238" y="4289425"/>
          <p14:tracePt t="57944" x="1460500" y="4281488"/>
          <p14:tracePt t="57962" x="1552575" y="4264025"/>
          <p14:tracePt t="57963" x="1585913" y="4256088"/>
          <p14:tracePt t="57978" x="1644650" y="4222750"/>
          <p14:tracePt t="57995" x="1670050" y="4205288"/>
          <p14:tracePt t="58012" x="1677988" y="4205288"/>
          <p14:tracePt t="58725" x="1720850" y="4205288"/>
          <p14:tracePt t="58732" x="1762125" y="4205288"/>
          <p14:tracePt t="58745" x="1812925" y="4197350"/>
          <p14:tracePt t="58745" x="1854200" y="4189413"/>
          <p14:tracePt t="58761" x="1971675" y="4164013"/>
          <p14:tracePt t="58778" x="2097088" y="4095750"/>
          <p14:tracePt t="58795" x="2232025" y="3995738"/>
          <p14:tracePt t="58796" x="2282825" y="3952875"/>
          <p14:tracePt t="58811" x="2382838" y="3870325"/>
          <p14:tracePt t="58828" x="2441575" y="3827463"/>
          <p14:tracePt t="58829" x="2474913" y="3802063"/>
          <p14:tracePt t="58846" x="2543175" y="3743325"/>
          <p14:tracePt t="58862" x="2617788" y="3676650"/>
          <p14:tracePt t="58879" x="2668588" y="3617913"/>
          <p14:tracePt t="58879" x="2684463" y="3584575"/>
          <p14:tracePt t="58896" x="2727325" y="3541713"/>
          <p14:tracePt t="58912" x="2768600" y="3500438"/>
          <p14:tracePt t="58930" x="2786063" y="3482975"/>
          <p14:tracePt t="58946" x="2786063" y="3467100"/>
          <p14:tracePt t="59001" x="2786063" y="3459163"/>
          <p14:tracePt t="59022" x="2794000" y="3459163"/>
          <p14:tracePt t="59029" x="2801938" y="3441700"/>
          <p14:tracePt t="59036" x="2827338" y="3390900"/>
          <p14:tracePt t="59044" x="2852738" y="3340100"/>
          <p14:tracePt t="59061" x="2911475" y="3248025"/>
          <p14:tracePt t="59080" x="2919413" y="3222625"/>
          <p14:tracePt t="59081" x="2928938" y="3214688"/>
          <p14:tracePt t="59094" x="2928938" y="3206750"/>
          <p14:tracePt t="59111" x="2936875" y="3206750"/>
          <p14:tracePt t="59171" x="2936875" y="3198813"/>
          <p14:tracePt t="59307" x="2944813" y="3198813"/>
          <p14:tracePt t="59676" x="2936875" y="3232150"/>
          <p14:tracePt t="59682" x="2919413" y="3306763"/>
          <p14:tracePt t="59695" x="2903538" y="3375025"/>
          <p14:tracePt t="59696" x="2895600" y="3459163"/>
          <p14:tracePt t="59710" x="2870200" y="3525838"/>
          <p14:tracePt t="59711" x="2844800" y="3617913"/>
          <p14:tracePt t="59726" x="2801938" y="3870325"/>
          <p14:tracePt t="59745" x="2768600" y="4095750"/>
          <p14:tracePt t="59746" x="2760663" y="4230688"/>
          <p14:tracePt t="59760" x="2760663" y="4314825"/>
          <p14:tracePt t="59761" x="2760663" y="4406900"/>
          <p14:tracePt t="59776" x="2768600" y="4600575"/>
          <p14:tracePt t="59794" x="2801938" y="4751388"/>
          <p14:tracePt t="59810" x="2844800" y="4876800"/>
          <p14:tracePt t="59811" x="2860675" y="4927600"/>
          <p14:tracePt t="59826" x="2886075" y="4986338"/>
          <p14:tracePt t="59844" x="2895600" y="5011738"/>
          <p14:tracePt t="59860" x="2903538" y="5027613"/>
          <p14:tracePt t="59861" x="2911475" y="5037138"/>
          <p14:tracePt t="59876" x="2919413" y="5045075"/>
          <p14:tracePt t="59895" x="2928938" y="5045075"/>
          <p14:tracePt t="59924" x="2936875" y="5045075"/>
          <p14:tracePt t="59938" x="2954338" y="5011738"/>
          <p14:tracePt t="59944" x="2970213" y="4943475"/>
          <p14:tracePt t="59960" x="3021013" y="4759325"/>
          <p14:tracePt t="59976" x="3079750" y="4532313"/>
          <p14:tracePt t="59993" x="3146425" y="4330700"/>
          <p14:tracePt t="59994" x="3189288" y="4197350"/>
          <p14:tracePt t="60010" x="3271838" y="4003675"/>
          <p14:tracePt t="60027" x="3330575" y="3886200"/>
          <p14:tracePt t="60043" x="3381375" y="3794125"/>
          <p14:tracePt t="60060" x="3516313" y="3617913"/>
          <p14:tracePt t="60077" x="3616325" y="3500438"/>
          <p14:tracePt t="60094" x="3733800" y="3416300"/>
          <p14:tracePt t="60095" x="3776663" y="3382963"/>
          <p14:tracePt t="60109" x="3876675" y="3340100"/>
          <p14:tracePt t="60129" x="4002088" y="3340100"/>
          <p14:tracePt t="60130" x="4086225" y="3365500"/>
          <p14:tracePt t="60144" x="4195763" y="3424238"/>
          <p14:tracePt t="60145" x="4346575" y="3517900"/>
          <p14:tracePt t="60159" x="4673600" y="3727450"/>
          <p14:tracePt t="60179" x="4908550" y="3878263"/>
          <p14:tracePt t="60180" x="4975225" y="3929063"/>
          <p14:tracePt t="60193" x="5018088" y="3952875"/>
          <p14:tracePt t="60210" x="5102225" y="4029075"/>
          <p14:tracePt t="60227" x="5118100" y="4046538"/>
          <p14:tracePt t="60244" x="5127625" y="4054475"/>
          <p14:tracePt t="60259" x="5135563" y="4062413"/>
          <p14:tracePt t="60293" x="5102225" y="4054475"/>
          <p14:tracePt t="60299" x="5026025" y="4003675"/>
          <p14:tracePt t="60310" x="4916488" y="3944938"/>
          <p14:tracePt t="60326" x="4657725" y="3768725"/>
          <p14:tracePt t="60343" x="4379913" y="3576638"/>
          <p14:tracePt t="60344" x="4237038" y="3475038"/>
          <p14:tracePt t="60362" x="3986213" y="3375025"/>
          <p14:tracePt t="60377" x="3733800" y="3316288"/>
          <p14:tracePt t="60377" x="3616325" y="3306763"/>
          <p14:tracePt t="60393" x="3482975" y="3306763"/>
          <p14:tracePt t="60394" x="3398838" y="3324225"/>
          <p14:tracePt t="60411" x="3197225" y="3365500"/>
          <p14:tracePt t="60426" x="3046413" y="3424238"/>
          <p14:tracePt t="60444" x="2954338" y="3492500"/>
          <p14:tracePt t="60445" x="2919413" y="3517900"/>
          <p14:tracePt t="60459" x="2836863" y="3600450"/>
          <p14:tracePt t="60477" x="2727325" y="3802063"/>
          <p14:tracePt t="60478" x="2693988" y="3894138"/>
          <p14:tracePt t="60493" x="2676525" y="3978275"/>
          <p14:tracePt t="60494" x="2660650" y="4062413"/>
          <p14:tracePt t="60509" x="2651125" y="4189413"/>
          <p14:tracePt t="60527" x="2651125" y="4306888"/>
          <p14:tracePt t="60527" x="2651125" y="4348163"/>
          <p14:tracePt t="60542" x="2651125" y="4398963"/>
          <p14:tracePt t="60559" x="2660650" y="4440238"/>
          <p14:tracePt t="60577" x="2668588" y="4473575"/>
          <p14:tracePt t="60577" x="2668588" y="4498975"/>
          <p14:tracePt t="60592" x="2684463" y="4532313"/>
          <p14:tracePt t="60611" x="2701925" y="4565650"/>
          <p14:tracePt t="60626" x="2719388" y="4600575"/>
          <p14:tracePt t="60627" x="2727325" y="4608513"/>
          <p14:tracePt t="60642" x="2735263" y="4624388"/>
          <p14:tracePt t="60660" x="2743200" y="4633913"/>
          <p14:tracePt t="60676" x="2768600" y="4633913"/>
          <p14:tracePt t="60676" x="2786063" y="4633913"/>
          <p14:tracePt t="60692" x="2852738" y="4600575"/>
          <p14:tracePt t="60712" x="3046413" y="4389438"/>
          <p14:tracePt t="60726" x="3105150" y="4314825"/>
          <p14:tracePt t="60728" x="3154363" y="4248150"/>
          <p14:tracePt t="60742" x="3248025" y="4113213"/>
          <p14:tracePt t="60763" x="3373438" y="3970338"/>
          <p14:tracePt t="60776" x="3424238" y="3919538"/>
          <p14:tracePt t="60777" x="3482975" y="3878263"/>
          <p14:tracePt t="60792" x="3575050" y="3786188"/>
          <p14:tracePt t="60812" x="3725863" y="3702050"/>
          <p14:tracePt t="60826" x="3776663" y="3694113"/>
          <p14:tracePt t="60827" x="3835400" y="3702050"/>
          <p14:tracePt t="60842" x="3960813" y="3752850"/>
          <p14:tracePt t="60859" x="4060825" y="3835400"/>
          <p14:tracePt t="60876" x="4170363" y="3937000"/>
          <p14:tracePt t="60876" x="4211638" y="3978275"/>
          <p14:tracePt t="60892" x="4287838" y="4071938"/>
          <p14:tracePt t="60909" x="4338638" y="4130675"/>
          <p14:tracePt t="60910" x="4354513" y="4154488"/>
          <p14:tracePt t="60926" x="4364038" y="4171950"/>
          <p14:tracePt t="60927" x="4379913" y="4189413"/>
          <p14:tracePt t="60942" x="4397375" y="4205288"/>
          <p14:tracePt t="60960" x="4405313" y="4213225"/>
          <p14:tracePt t="60960" x="4405313" y="4222750"/>
          <p14:tracePt t="60989" x="4405313" y="4230688"/>
          <p14:tracePt t="60996" x="4405313" y="4238625"/>
          <p14:tracePt t="61011" x="4387850" y="4248150"/>
          <p14:tracePt t="61026" x="4203700" y="4264025"/>
          <p14:tracePt t="61042" x="4011613" y="4264025"/>
          <p14:tracePt t="61061" x="3624263" y="4248150"/>
          <p14:tracePt t="61076" x="3432175" y="4238625"/>
          <p14:tracePt t="61093" x="3255963" y="4238625"/>
          <p14:tracePt t="61111" x="3062288" y="4297363"/>
          <p14:tracePt t="61126" x="2970213" y="4340225"/>
          <p14:tracePt t="61142" x="2936875" y="4373563"/>
          <p14:tracePt t="61160" x="2860675" y="4575175"/>
          <p14:tracePt t="61175" x="2870200" y="4876800"/>
          <p14:tracePt t="61192" x="2936875" y="5213350"/>
          <p14:tracePt t="61211" x="3062288" y="5565775"/>
          <p14:tracePt t="61225" x="3138488" y="5673725"/>
          <p14:tracePt t="61243" x="3205163" y="5749925"/>
          <p14:tracePt t="61245" x="3238500" y="5775325"/>
          <p14:tracePt t="61259" x="3255963" y="5791200"/>
          <p14:tracePt t="61260" x="3263900" y="5816600"/>
          <p14:tracePt t="61275" x="3289300" y="5834063"/>
          <p14:tracePt t="61292" x="3297238" y="5834063"/>
          <p14:tracePt t="61337" x="3306763" y="5834063"/>
          <p14:tracePt t="61431" x="3297238" y="5826125"/>
          <p14:tracePt t="61437" x="3289300" y="5816600"/>
          <p14:tracePt t="61445" x="3271838" y="5791200"/>
          <p14:tracePt t="61460" x="3255963" y="5767388"/>
          <p14:tracePt t="61475" x="3222625" y="5699125"/>
          <p14:tracePt t="61493" x="3189288" y="5532438"/>
          <p14:tracePt t="61494" x="3189288" y="5422900"/>
          <p14:tracePt t="61511" x="3281363" y="4835525"/>
          <p14:tracePt t="61526" x="3506788" y="4105275"/>
          <p14:tracePt t="61542" x="3825875" y="3365500"/>
          <p14:tracePt t="61543" x="3952875" y="3122613"/>
          <p14:tracePt t="61560" x="4246563" y="2711450"/>
          <p14:tracePt t="61575" x="4581525" y="2409825"/>
          <p14:tracePt t="61592" x="4875213" y="2165350"/>
          <p14:tracePt t="61593" x="4941888" y="2124075"/>
          <p14:tracePt t="61611" x="5010150" y="2065338"/>
          <p14:tracePt t="61624" x="5018088" y="2055813"/>
          <p14:tracePt t="61906" x="5010150" y="2081213"/>
          <p14:tracePt t="61913" x="4975225" y="2157413"/>
          <p14:tracePt t="61927" x="4900613" y="2274888"/>
          <p14:tracePt t="61942" x="4857750" y="2341563"/>
          <p14:tracePt t="61961" x="4799013" y="2417763"/>
          <p14:tracePt t="61975" x="4791075" y="2433638"/>
          <p14:tracePt t="61991" x="4791075" y="2443163"/>
          <p14:tracePt t="62011" x="4791075" y="2451100"/>
          <p14:tracePt t="62388" x="4791075" y="2476500"/>
          <p14:tracePt t="62395" x="4791075" y="2509838"/>
          <p14:tracePt t="62403" x="4791075" y="2543175"/>
          <p14:tracePt t="62425" x="4740275" y="2719388"/>
          <p14:tracePt t="62441" x="4665663" y="2879725"/>
          <p14:tracePt t="62457" x="4589463" y="3030538"/>
          <p14:tracePt t="62475" x="4530725" y="3140075"/>
          <p14:tracePt t="62476" x="4514850" y="3181350"/>
          <p14:tracePt t="62490" x="4464050" y="3273425"/>
          <p14:tracePt t="62507" x="4430713" y="3340100"/>
          <p14:tracePt t="62525" x="4397375" y="3424238"/>
          <p14:tracePt t="62541" x="4387850" y="3482975"/>
          <p14:tracePt t="62558" x="4379913" y="3541713"/>
          <p14:tracePt t="62559" x="4379913" y="3567113"/>
          <p14:tracePt t="62575" x="4371975" y="3643313"/>
          <p14:tracePt t="62590" x="4371975" y="3735388"/>
          <p14:tracePt t="62610" x="4364038" y="3819525"/>
          <p14:tracePt t="62624" x="4364038" y="3844925"/>
          <p14:tracePt t="62641" x="4364038" y="3870325"/>
          <p14:tracePt t="62660" x="4364038" y="3886200"/>
          <p14:tracePt t="62673" x="4364038" y="3894138"/>
          <p14:tracePt t="62715" x="4364038" y="3903663"/>
          <p14:tracePt t="62766" x="4364038" y="3911600"/>
          <p14:tracePt t="62780" x="4364038" y="3929063"/>
          <p14:tracePt t="62786" x="4364038" y="3962400"/>
          <p14:tracePt t="62794" x="4364038" y="4011613"/>
          <p14:tracePt t="62809" x="4371975" y="4054475"/>
          <p14:tracePt t="62810" x="4379913" y="4121150"/>
          <p14:tracePt t="62824" x="4397375" y="4222750"/>
          <p14:tracePt t="62841" x="4405313" y="4306888"/>
          <p14:tracePt t="62857" x="4405313" y="4373563"/>
          <p14:tracePt t="62858" x="4405313" y="4398963"/>
          <p14:tracePt t="62873" x="4405313" y="4440238"/>
          <p14:tracePt t="62891" x="4413250" y="4483100"/>
          <p14:tracePt t="62907" x="4422775" y="4541838"/>
          <p14:tracePt t="62908" x="4422775" y="4565650"/>
          <p14:tracePt t="62924" x="4422775" y="4600575"/>
          <p14:tracePt t="62941" x="4422775" y="4616450"/>
          <p14:tracePt t="62958" x="4422775" y="4633913"/>
          <p14:tracePt t="62974" x="4422775" y="4641850"/>
          <p14:tracePt t="63051" x="4422775" y="4633913"/>
          <p14:tracePt t="63060" x="4422775" y="4591050"/>
          <p14:tracePt t="63076" x="4422775" y="4465638"/>
          <p14:tracePt t="63078" x="4422775" y="4398963"/>
          <p14:tracePt t="63091" x="4422775" y="4340225"/>
          <p14:tracePt t="63092" x="4422775" y="4271963"/>
          <p14:tracePt t="63107" x="4422775" y="4213225"/>
          <p14:tracePt t="63109" x="4422775" y="4164013"/>
          <p14:tracePt t="63123" x="4422775" y="4079875"/>
          <p14:tracePt t="63141" x="4422775" y="4003675"/>
          <p14:tracePt t="63142" x="4413250" y="3952875"/>
          <p14:tracePt t="63156" x="4413250" y="3919538"/>
          <p14:tracePt t="63174" x="4387850" y="3717925"/>
          <p14:tracePt t="63192" x="4387850" y="3541713"/>
          <p14:tracePt t="63206" x="4387850" y="3508375"/>
          <p14:tracePt t="63224" x="4387850" y="3492500"/>
          <p14:tracePt t="63242" x="4387850" y="3482975"/>
          <p14:tracePt t="63257" x="4387850" y="3433763"/>
          <p14:tracePt t="63274" x="4387850" y="3324225"/>
          <p14:tracePt t="63292" x="4413250" y="3148013"/>
          <p14:tracePt t="63306" x="4413250" y="3089275"/>
          <p14:tracePt t="63324" x="4422775" y="3071813"/>
          <p14:tracePt t="63340" x="4422775" y="3063875"/>
          <p14:tracePt t="63341" x="4422775" y="3055938"/>
          <p14:tracePt t="63356" x="4438650" y="3005138"/>
          <p14:tracePt t="63373" x="4456113" y="2905125"/>
          <p14:tracePt t="63391" x="4464050" y="2786063"/>
          <p14:tracePt t="63392" x="4471988" y="2719388"/>
          <p14:tracePt t="63406" x="4481513" y="2601913"/>
          <p14:tracePt t="63424" x="4481513" y="2543175"/>
          <p14:tracePt t="63441" x="4481513" y="2509838"/>
          <p14:tracePt t="63761" x="4481513" y="2501900"/>
          <p14:tracePt t="63767" x="4481513" y="2492375"/>
          <p14:tracePt t="63781" x="4481513" y="2484438"/>
          <p14:tracePt t="63791" x="4489450" y="2484438"/>
          <p14:tracePt t="63807" x="4505325" y="2459038"/>
          <p14:tracePt t="63810" x="4530725" y="2443163"/>
          <p14:tracePt t="63824" x="4540250" y="2425700"/>
          <p14:tracePt t="63824" x="4556125" y="2409825"/>
          <p14:tracePt t="63839" x="4598988" y="2392363"/>
          <p14:tracePt t="63859" x="4632325" y="2384425"/>
          <p14:tracePt t="63860" x="4640263" y="2384425"/>
          <p14:tracePt t="63873" x="4657725" y="2374900"/>
          <p14:tracePt t="63890" x="4699000" y="2366963"/>
          <p14:tracePt t="63909" x="4724400" y="2366963"/>
          <p14:tracePt t="63910" x="4740275" y="2366963"/>
          <p14:tracePt t="63923" x="4749800" y="2366963"/>
          <p14:tracePt t="63940" x="4791075" y="2366963"/>
          <p14:tracePt t="63956" x="4824413" y="2359025"/>
          <p14:tracePt t="63973" x="4857750" y="2359025"/>
          <p14:tracePt t="63974" x="4875213" y="2359025"/>
          <p14:tracePt t="63991" x="4908550" y="2359025"/>
          <p14:tracePt t="64006" x="4951413" y="2359025"/>
          <p14:tracePt t="64023" x="4984750" y="2359025"/>
          <p14:tracePt t="64024" x="5010150" y="2359025"/>
          <p14:tracePt t="64041" x="5076825" y="2359025"/>
          <p14:tracePt t="64056" x="5135563" y="2359025"/>
          <p14:tracePt t="64073" x="5186363" y="2359025"/>
          <p14:tracePt t="64074" x="5210175" y="2359025"/>
          <p14:tracePt t="64090" x="5245100" y="2359025"/>
          <p14:tracePt t="64106" x="5278438" y="2359025"/>
          <p14:tracePt t="64122" x="5311775" y="2359025"/>
          <p14:tracePt t="64139" x="5345113" y="2359025"/>
          <p14:tracePt t="64157" x="5378450" y="2359025"/>
          <p14:tracePt t="64158" x="5403850" y="2359025"/>
          <p14:tracePt t="64172" x="5411788" y="2359025"/>
          <p14:tracePt t="64174" x="5421313" y="2359025"/>
          <p14:tracePt t="64189" x="5454650" y="2359025"/>
          <p14:tracePt t="64207" x="5470525" y="2359025"/>
          <p14:tracePt t="64209" x="5480050" y="2359025"/>
          <p14:tracePt t="64222" x="5495925" y="2359025"/>
          <p14:tracePt t="64224" x="5503863" y="2359025"/>
          <p14:tracePt t="64239" x="5521325" y="2366963"/>
          <p14:tracePt t="64257" x="5546725" y="2374900"/>
          <p14:tracePt t="64257" x="5554663" y="2374900"/>
          <p14:tracePt t="64272" x="5562600" y="2374900"/>
          <p14:tracePt t="64291" x="5562600" y="2384425"/>
          <p14:tracePt t="64307" x="5580063" y="2392363"/>
          <p14:tracePt t="64322" x="5580063" y="2400300"/>
          <p14:tracePt t="64340" x="5588000" y="2409825"/>
          <p14:tracePt t="64357" x="5597525" y="2425700"/>
          <p14:tracePt t="64372" x="5605463" y="2433638"/>
          <p14:tracePt t="64392" x="5621338" y="2443163"/>
          <p14:tracePt t="64407" x="5630863" y="2451100"/>
          <p14:tracePt t="64408" x="5630863" y="2468563"/>
          <p14:tracePt t="64422" x="5646738" y="2501900"/>
          <p14:tracePt t="64442" x="5680075" y="2586038"/>
          <p14:tracePt t="64456" x="5680075" y="2627313"/>
          <p14:tracePt t="64456" x="5689600" y="2668588"/>
          <p14:tracePt t="64472" x="5697538" y="2727325"/>
          <p14:tracePt t="64492" x="5697538" y="2820988"/>
          <p14:tracePt t="64506" x="5697538" y="2854325"/>
          <p14:tracePt t="64507" x="5697538" y="2879725"/>
          <p14:tracePt t="64522" x="5697538" y="2946400"/>
          <p14:tracePt t="64539" x="5697538" y="2997200"/>
          <p14:tracePt t="64556" x="5689600" y="3055938"/>
          <p14:tracePt t="64557" x="5689600" y="3081338"/>
          <p14:tracePt t="64572" x="5689600" y="3140075"/>
          <p14:tracePt t="64589" x="5689600" y="3189288"/>
          <p14:tracePt t="64590" x="5689600" y="3206750"/>
          <p14:tracePt t="64606" x="5689600" y="3232150"/>
          <p14:tracePt t="64607" x="5689600" y="3248025"/>
          <p14:tracePt t="64622" x="5689600" y="3290888"/>
          <p14:tracePt t="64640" x="5689600" y="3316288"/>
          <p14:tracePt t="64641" x="5689600" y="3340100"/>
          <p14:tracePt t="64656" x="5689600" y="3357563"/>
          <p14:tracePt t="64657" x="5689600" y="3375025"/>
          <p14:tracePt t="64672" x="5680075" y="3416300"/>
          <p14:tracePt t="64691" x="5672138" y="3492500"/>
          <p14:tracePt t="64706" x="5664200" y="3533775"/>
          <p14:tracePt t="64722" x="5664200" y="3576638"/>
          <p14:tracePt t="64741" x="5656263" y="3609975"/>
          <p14:tracePt t="64756" x="5656263" y="3617913"/>
          <p14:tracePt t="64772" x="5656263" y="3625850"/>
          <p14:tracePt t="65090" x="5656263" y="3717925"/>
          <p14:tracePt t="65096" x="5656263" y="3919538"/>
          <p14:tracePt t="65107" x="5656263" y="4029075"/>
          <p14:tracePt t="65124" x="5656263" y="4238625"/>
          <p14:tracePt t="65126" x="5656263" y="4314825"/>
          <p14:tracePt t="65142" x="5646738" y="4414838"/>
          <p14:tracePt t="65156" x="5646738" y="4498975"/>
          <p14:tracePt t="65172" x="5638800" y="4575175"/>
          <p14:tracePt t="65173" x="5638800" y="4616450"/>
          <p14:tracePt t="65191" x="5638800" y="4733925"/>
          <p14:tracePt t="65206" x="5638800" y="4860925"/>
          <p14:tracePt t="65223" x="5638800" y="4943475"/>
          <p14:tracePt t="65223" x="5638800" y="4986338"/>
          <p14:tracePt t="65241" x="5638800" y="5053013"/>
          <p14:tracePt t="65255" x="5638800" y="5103813"/>
          <p14:tracePt t="65272" x="5638800" y="5145088"/>
          <p14:tracePt t="65273" x="5638800" y="5162550"/>
          <p14:tracePt t="65290" x="5638800" y="5213350"/>
          <p14:tracePt t="65305" x="5638800" y="5280025"/>
          <p14:tracePt t="65322" x="5638800" y="5372100"/>
          <p14:tracePt t="65324" x="5630863" y="5405438"/>
          <p14:tracePt t="65338" x="5621338" y="5514975"/>
          <p14:tracePt t="65356" x="5613400" y="5599113"/>
          <p14:tracePt t="65372" x="5605463" y="5649913"/>
          <p14:tracePt t="65373" x="5597525" y="5683250"/>
          <p14:tracePt t="65387" x="5580063" y="5716588"/>
          <p14:tracePt t="65406" x="5572125" y="5767388"/>
          <p14:tracePt t="65422" x="5562600" y="5808663"/>
          <p14:tracePt t="65423" x="5554663" y="5826125"/>
          <p14:tracePt t="65438" x="5546725" y="5859463"/>
          <p14:tracePt t="65456" x="5529263" y="5875338"/>
          <p14:tracePt t="65458" x="5521325" y="5892800"/>
          <p14:tracePt t="65472" x="5513388" y="5900738"/>
          <p14:tracePt t="65472" x="5495925" y="5908675"/>
          <p14:tracePt t="65490" x="5462588" y="5918200"/>
          <p14:tracePt t="65507" x="5421313" y="5926138"/>
          <p14:tracePt t="65508" x="5403850" y="5926138"/>
          <p14:tracePt t="65522" x="5386388" y="5926138"/>
          <p14:tracePt t="65522" x="5370513" y="5926138"/>
          <p14:tracePt t="65540" x="5345113" y="5926138"/>
          <p14:tracePt t="65560" x="5294313" y="5918200"/>
          <p14:tracePt t="65571" x="5278438" y="5918200"/>
          <p14:tracePt t="65572" x="5260975" y="5908675"/>
          <p14:tracePt t="65590" x="5186363" y="5875338"/>
          <p14:tracePt t="65606" x="5059363" y="5842000"/>
          <p14:tracePt t="65622" x="5018088" y="5816600"/>
          <p14:tracePt t="65622" x="4967288" y="5808663"/>
          <p14:tracePt t="65641" x="4883150" y="5775325"/>
          <p14:tracePt t="65642" x="4849813" y="5767388"/>
          <p14:tracePt t="65655" x="4808538" y="5749925"/>
          <p14:tracePt t="65672" x="4732338" y="5724525"/>
          <p14:tracePt t="65672" x="4699000" y="5708650"/>
          <p14:tracePt t="65691" x="4632325" y="5683250"/>
          <p14:tracePt t="65692" x="4614863" y="5673725"/>
          <p14:tracePt t="65705" x="4573588" y="5657850"/>
          <p14:tracePt t="65706" x="4548188" y="5640388"/>
          <p14:tracePt t="65722" x="4497388" y="5581650"/>
          <p14:tracePt t="65738" x="4430713" y="5514975"/>
          <p14:tracePt t="65755" x="4387850" y="5438775"/>
          <p14:tracePt t="65756" x="4379913" y="5414963"/>
          <p14:tracePt t="65771" x="4371975" y="5397500"/>
          <p14:tracePt t="65772" x="4354513" y="5389563"/>
          <p14:tracePt t="65788" x="4329113" y="5330825"/>
          <p14:tracePt t="65806" x="4321175" y="5195888"/>
          <p14:tracePt t="65822" x="4321175" y="5129213"/>
          <p14:tracePt t="65822" x="4321175" y="5053013"/>
          <p14:tracePt t="65837" x="4329113" y="4843463"/>
          <p14:tracePt t="65856" x="4354513" y="4516438"/>
          <p14:tracePt t="65871" x="4354513" y="4440238"/>
          <p14:tracePt t="65872" x="4354513" y="4322763"/>
          <p14:tracePt t="65891" x="4364038" y="4062413"/>
          <p14:tracePt t="65905" x="4364038" y="3911600"/>
          <p14:tracePt t="65921" x="4364038" y="3752850"/>
          <p14:tracePt t="65941" x="4379913" y="3559175"/>
          <p14:tracePt t="65942" x="4387850" y="3475038"/>
          <p14:tracePt t="65955" x="4430713" y="3273425"/>
          <p14:tracePt t="65971" x="4464050" y="3097213"/>
          <p14:tracePt t="65990" x="4505325" y="2938463"/>
          <p14:tracePt t="65991" x="4514850" y="2879725"/>
          <p14:tracePt t="66005" x="4540250" y="2762250"/>
          <p14:tracePt t="66020" x="4573588" y="2619375"/>
          <p14:tracePt t="66041" x="4632325" y="2300288"/>
          <p14:tracePt t="66055" x="4673600" y="2216150"/>
          <p14:tracePt t="66055" x="4681538" y="2139950"/>
          <p14:tracePt t="66070" x="4699000" y="2098675"/>
          <p14:tracePt t="66347" x="4673600" y="2106613"/>
          <p14:tracePt t="66353" x="4640263" y="2114550"/>
          <p14:tracePt t="66360" x="4598988" y="2139950"/>
          <p14:tracePt t="66371" x="4548188" y="2165350"/>
          <p14:tracePt t="66390" x="4422775" y="2257425"/>
          <p14:tracePt t="66405" x="4354513" y="2333625"/>
          <p14:tracePt t="66421" x="4295775" y="2400300"/>
          <p14:tracePt t="66440" x="4270375" y="2476500"/>
          <p14:tracePt t="66441" x="4262438" y="2509838"/>
          <p14:tracePt t="66454" x="4254500" y="2586038"/>
          <p14:tracePt t="66471" x="4254500" y="2668588"/>
          <p14:tracePt t="66489" x="4279900" y="2786063"/>
          <p14:tracePt t="66490" x="4287838" y="2854325"/>
          <p14:tracePt t="66504" x="4313238" y="2987675"/>
          <p14:tracePt t="66522" x="4329113" y="3114675"/>
          <p14:tracePt t="66523" x="4338638" y="3148013"/>
          <p14:tracePt t="66537" x="4346575" y="3214688"/>
          <p14:tracePt t="66538" x="4346575" y="3265488"/>
          <p14:tracePt t="66554" x="4354513" y="3340100"/>
          <p14:tracePt t="66571" x="4354513" y="3382963"/>
          <p14:tracePt t="66587" x="4354513" y="3408363"/>
          <p14:tracePt t="66603" x="4354513" y="3416300"/>
          <p14:tracePt t="66621" x="4354513" y="3424238"/>
          <p14:tracePt t="66637" x="4364038" y="3424238"/>
          <p14:tracePt t="66638" x="4379913" y="3390900"/>
          <p14:tracePt t="66654" x="4413250" y="3148013"/>
          <p14:tracePt t="66670" x="4438650" y="2854325"/>
          <p14:tracePt t="66689" x="4464050" y="2586038"/>
          <p14:tracePt t="66689" x="4471988" y="2509838"/>
          <p14:tracePt t="66703" x="4471988" y="2433638"/>
          <p14:tracePt t="66720" x="4471988" y="2409825"/>
          <p14:tracePt t="66740" x="4471988" y="2400300"/>
          <p14:tracePt t="66758" x="4481513" y="2384425"/>
          <p14:tracePt t="66771" x="4489450" y="2359025"/>
          <p14:tracePt t="66772" x="4497388" y="2341563"/>
          <p14:tracePt t="66786" x="4497388" y="2333625"/>
          <p14:tracePt t="66803" x="4497388" y="2308225"/>
          <p14:tracePt t="67121" x="4481513" y="2366963"/>
          <p14:tracePt t="67127" x="4430713" y="2443163"/>
          <p14:tracePt t="67136" x="4387850" y="2509838"/>
          <p14:tracePt t="67156" x="4338638" y="2586038"/>
          <p14:tracePt t="67171" x="4329113" y="2601913"/>
          <p14:tracePt t="67190" x="4313238" y="2619375"/>
          <p14:tracePt t="67203" x="4305300" y="2627313"/>
          <p14:tracePt t="67241" x="4305300" y="2635250"/>
          <p14:tracePt t="67377" x="4305300" y="2627313"/>
          <p14:tracePt t="67405" x="4305300" y="2619375"/>
          <p14:tracePt t="67411" x="4305300" y="2609850"/>
          <p14:tracePt t="67420" x="4295775" y="2609850"/>
          <p14:tracePt t="67437" x="4287838" y="2601913"/>
          <p14:tracePt t="67718" x="4287838" y="2586038"/>
          <p14:tracePt t="67724" x="4287838" y="2576513"/>
          <p14:tracePt t="67736" x="4287838" y="2568575"/>
          <p14:tracePt t="67753" x="4287838" y="2551113"/>
          <p14:tracePt t="67774" x="4287838" y="2543175"/>
          <p14:tracePt t="67795" x="4287838" y="2535238"/>
          <p14:tracePt t="67804" x="4305300" y="2501900"/>
          <p14:tracePt t="67819" x="4329113" y="2425700"/>
          <p14:tracePt t="67836" x="4346575" y="2400300"/>
          <p14:tracePt t="67837" x="4346575" y="2392363"/>
          <p14:tracePt t="67859" x="4346575" y="2384425"/>
          <p14:tracePt t="67888" x="4346575" y="2374900"/>
          <p14:tracePt t="67894" x="4354513" y="2374900"/>
          <p14:tracePt t="67904" x="4371975" y="2366963"/>
          <p14:tracePt t="67919" x="4413250" y="2341563"/>
          <p14:tracePt t="67937" x="4464050" y="2316163"/>
          <p14:tracePt t="67937" x="4489450" y="2308225"/>
          <p14:tracePt t="67954" x="4522788" y="2300288"/>
          <p14:tracePt t="67956" x="4540250" y="2292350"/>
          <p14:tracePt t="67970" x="4589463" y="2266950"/>
          <p14:tracePt t="67987" x="4691063" y="2249488"/>
          <p14:tracePt t="68002" x="4716463" y="2241550"/>
          <p14:tracePt t="68005" x="4765675" y="2224088"/>
          <p14:tracePt t="68020" x="4833938" y="2216150"/>
          <p14:tracePt t="68037" x="4916488" y="2216150"/>
          <p14:tracePt t="68052" x="4959350" y="2216150"/>
          <p14:tracePt t="68073" x="5026025" y="2216150"/>
          <p14:tracePt t="68087" x="5043488" y="2216150"/>
          <p14:tracePt t="68102" x="5068888" y="2216150"/>
          <p14:tracePt t="68123" x="5092700" y="2216150"/>
          <p14:tracePt t="68136" x="5102225" y="2216150"/>
          <p14:tracePt t="68137" x="5118100" y="2224088"/>
          <p14:tracePt t="68152" x="5143500" y="2233613"/>
          <p14:tracePt t="68172" x="5176838" y="2241550"/>
          <p14:tracePt t="68186" x="5176838" y="2249488"/>
          <p14:tracePt t="68187" x="5186363" y="2249488"/>
          <p14:tracePt t="68202" x="5202238" y="2257425"/>
          <p14:tracePt t="68219" x="5227638" y="2257425"/>
          <p14:tracePt t="68236" x="5245100" y="2274888"/>
          <p14:tracePt t="68237" x="5268913" y="2274888"/>
          <p14:tracePt t="68252" x="5294313" y="2274888"/>
          <p14:tracePt t="68269" x="5327650" y="2274888"/>
          <p14:tracePt t="68270" x="5337175" y="2274888"/>
          <p14:tracePt t="68286" x="5353050" y="2274888"/>
          <p14:tracePt t="68286" x="5362575" y="2274888"/>
          <p14:tracePt t="68304" x="5378450" y="2274888"/>
          <p14:tracePt t="68578" x="5386388" y="2282825"/>
          <p14:tracePt t="68584" x="5411788" y="2300288"/>
          <p14:tracePt t="68591" x="5429250" y="2300288"/>
          <p14:tracePt t="68619" x="5487988" y="2333625"/>
          <p14:tracePt t="68620" x="5513388" y="2341563"/>
          <p14:tracePt t="68635" x="5546725" y="2351088"/>
          <p14:tracePt t="68652" x="5572125" y="2366963"/>
          <p14:tracePt t="68669" x="5613400" y="2409825"/>
          <p14:tracePt t="68685" x="5664200" y="2484438"/>
          <p14:tracePt t="68702" x="5689600" y="2576513"/>
          <p14:tracePt t="68719" x="5705475" y="2678113"/>
          <p14:tracePt t="68720" x="5705475" y="2752725"/>
          <p14:tracePt t="68735" x="5705475" y="2895600"/>
          <p14:tracePt t="68752" x="5705475" y="3022600"/>
          <p14:tracePt t="68771" x="5705475" y="3222625"/>
          <p14:tracePt t="68786" x="5705475" y="3340100"/>
          <p14:tracePt t="68804" x="5697538" y="3459163"/>
          <p14:tracePt t="68805" x="5689600" y="3500438"/>
          <p14:tracePt t="68820" x="5672138" y="3651250"/>
          <p14:tracePt t="68835" x="5656263" y="3752850"/>
          <p14:tracePt t="68853" x="5630863" y="3860800"/>
          <p14:tracePt t="68854" x="5621338" y="3911600"/>
          <p14:tracePt t="68871" x="5588000" y="4054475"/>
          <p14:tracePt t="68886" x="5538788" y="4213225"/>
          <p14:tracePt t="68903" x="5513388" y="4381500"/>
          <p14:tracePt t="68903" x="5487988" y="4457700"/>
          <p14:tracePt t="68924" x="5480050" y="4557713"/>
          <p14:tracePt t="68925" x="5470525" y="4591050"/>
          <p14:tracePt t="68936" x="5470525" y="4608513"/>
          <p14:tracePt t="68953" x="5470525" y="4659313"/>
          <p14:tracePt t="68954" x="5470525" y="4700588"/>
          <p14:tracePt t="68971" x="5470525" y="4802188"/>
          <p14:tracePt t="68986" x="5470525" y="4935538"/>
          <p14:tracePt t="69002" x="5470525" y="5060950"/>
          <p14:tracePt t="69003" x="5470525" y="5119688"/>
          <p14:tracePt t="69018" x="5470525" y="5170488"/>
          <p14:tracePt t="69019" x="5470525" y="5229225"/>
          <p14:tracePt t="69035" x="5470525" y="5313363"/>
          <p14:tracePt t="69052" x="5470525" y="5438775"/>
          <p14:tracePt t="69054" x="5470525" y="5497513"/>
          <p14:tracePt t="69067" x="5462588" y="5599113"/>
          <p14:tracePt t="69086" x="5462588" y="5649913"/>
          <p14:tracePt t="69087" x="5462588" y="5657850"/>
          <p14:tracePt t="69396" x="5454650" y="5683250"/>
          <p14:tracePt t="69404" x="5445125" y="5699125"/>
          <p14:tracePt t="69418" x="5403850" y="5749925"/>
          <p14:tracePt t="69436" x="5362575" y="5800725"/>
          <p14:tracePt t="69437" x="5327650" y="5826125"/>
          <p14:tracePt t="69452" x="5303838" y="5849938"/>
          <p14:tracePt t="69453" x="5278438" y="5867400"/>
          <p14:tracePt t="69468" x="5202238" y="5900738"/>
          <p14:tracePt t="69486" x="5102225" y="5908675"/>
          <p14:tracePt t="69501" x="5068888" y="5908675"/>
          <p14:tracePt t="69502" x="5018088" y="5908675"/>
          <p14:tracePt t="69517" x="4941888" y="5884863"/>
          <p14:tracePt t="69536" x="4791075" y="5842000"/>
          <p14:tracePt t="69551" x="4740275" y="5826125"/>
          <p14:tracePt t="69552" x="4681538" y="5816600"/>
          <p14:tracePt t="69570" x="4606925" y="5800725"/>
          <p14:tracePt t="69571" x="4564063" y="5783263"/>
          <p14:tracePt t="69585" x="4530725" y="5775325"/>
          <p14:tracePt t="69601" x="4456113" y="5673725"/>
          <p14:tracePt t="69602" x="4422775" y="5640388"/>
          <p14:tracePt t="69621" x="4397375" y="5599113"/>
          <p14:tracePt t="69879" x="4364038" y="5473700"/>
          <p14:tracePt t="69887" x="4329113" y="5330825"/>
          <p14:tracePt t="69891" x="4287838" y="5154613"/>
          <p14:tracePt t="69917" x="4203700" y="4743450"/>
          <p14:tracePt t="69935" x="4178300" y="4432300"/>
          <p14:tracePt t="69950" x="4178300" y="4238625"/>
          <p14:tracePt t="69970" x="4211638" y="3827463"/>
          <p14:tracePt t="69984" x="4254500" y="3625850"/>
          <p14:tracePt t="70001" x="4338638" y="3198813"/>
          <p14:tracePt t="70020" x="4387850" y="2928938"/>
          <p14:tracePt t="70035" x="4405313" y="2770188"/>
          <p14:tracePt t="70051" x="4446588" y="2586038"/>
          <p14:tracePt t="70069" x="4497388" y="2392363"/>
          <p14:tracePt t="70071" x="4530725" y="2282825"/>
          <p14:tracePt t="70084" x="4573588" y="2165350"/>
          <p14:tracePt t="70084" x="4614863" y="2014538"/>
          <p14:tracePt t="70101" x="4665663" y="1879600"/>
          <p14:tracePt t="70120" x="4673600" y="1838325"/>
          <p14:tracePt t="70404" x="4716463" y="1846263"/>
          <p14:tracePt t="70410" x="4775200" y="1871663"/>
          <p14:tracePt t="70419" x="4841875" y="1905000"/>
          <p14:tracePt t="70435" x="4967288" y="1981200"/>
          <p14:tracePt t="70451" x="5059363" y="2047875"/>
          <p14:tracePt t="70452" x="5110163" y="2090738"/>
          <p14:tracePt t="70467" x="5143500" y="2124075"/>
          <p14:tracePt t="70468" x="5176838" y="2149475"/>
          <p14:tracePt t="70485" x="5235575" y="2216150"/>
          <p14:tracePt t="70501" x="5294313" y="2308225"/>
          <p14:tracePt t="70502" x="5337175" y="2359025"/>
          <p14:tracePt t="70519" x="5362575" y="2433638"/>
          <p14:tracePt t="70520" x="5403850" y="2509838"/>
          <p14:tracePt t="70533" x="5437188" y="2686050"/>
          <p14:tracePt t="70552" x="5480050" y="2963863"/>
          <p14:tracePt t="70567" x="5487988" y="3030538"/>
          <p14:tracePt t="70569" x="5495925" y="3105150"/>
          <p14:tracePt t="70583" x="5503863" y="3232150"/>
          <p14:tracePt t="70587" x="5513388" y="3298825"/>
          <p14:tracePt t="70601" x="5538788" y="3441700"/>
          <p14:tracePt t="70617" x="5538788" y="3517900"/>
          <p14:tracePt t="70617" x="5538788" y="3600450"/>
          <p14:tracePt t="70634" x="5538788" y="3786188"/>
          <p14:tracePt t="70651" x="5538788" y="4079875"/>
          <p14:tracePt t="70667" x="5529263" y="4230688"/>
          <p14:tracePt t="70684" x="5513388" y="4373563"/>
          <p14:tracePt t="70700" x="5503863" y="4448175"/>
          <p14:tracePt t="70701" x="5495925" y="4473575"/>
          <p14:tracePt t="72656" x="5529263" y="4483100"/>
          <p14:tracePt t="72662" x="5580063" y="4506913"/>
          <p14:tracePt t="72669" x="5656263" y="4524375"/>
          <p14:tracePt t="72683" x="5764213" y="4532313"/>
          <p14:tracePt t="72683" x="5899150" y="4532313"/>
          <p14:tracePt t="72699" x="6124575" y="4516438"/>
          <p14:tracePt t="72699" x="6351588" y="4465638"/>
          <p14:tracePt t="72716" x="6829425" y="4297363"/>
          <p14:tracePt t="72732" x="7342188" y="3987800"/>
          <p14:tracePt t="72732" x="7534275" y="3802063"/>
          <p14:tracePt t="72747" x="7761288" y="3576638"/>
          <p14:tracePt t="72766" x="8097838" y="3140075"/>
          <p14:tracePt t="72782" x="8139113" y="3071813"/>
          <p14:tracePt t="72782" x="8147050" y="3063875"/>
          <p14:tracePt t="72797" x="8147050" y="3055938"/>
          <p14:tracePt t="72825" x="8105775" y="3055938"/>
          <p14:tracePt t="72832" x="8013700" y="3081338"/>
          <p14:tracePt t="72849" x="7694613" y="3257550"/>
          <p14:tracePt t="72866" x="7342188" y="3600450"/>
          <p14:tracePt t="72882" x="6972300" y="4046538"/>
          <p14:tracePt t="72882" x="6846888" y="4264025"/>
          <p14:tracePt t="72901" x="6704013" y="4557713"/>
          <p14:tracePt t="72917" x="6653213" y="4751388"/>
          <p14:tracePt t="72918" x="6653213" y="4818063"/>
          <p14:tracePt t="72931" x="6653213" y="4851400"/>
          <p14:tracePt t="72932" x="6662738" y="4902200"/>
          <p14:tracePt t="72950" x="6754813" y="4986338"/>
          <p14:tracePt t="72967" x="6905625" y="5011738"/>
          <p14:tracePt t="72967" x="6981825" y="5011738"/>
          <p14:tracePt t="72981" x="7107238" y="4960938"/>
          <p14:tracePt t="72982" x="7232650" y="4876800"/>
          <p14:tracePt t="73000" x="7610475" y="4465638"/>
          <p14:tracePt t="73015" x="7980363" y="4003675"/>
          <p14:tracePt t="73031" x="8239125" y="3651250"/>
          <p14:tracePt t="73032" x="8297863" y="3541713"/>
          <p14:tracePt t="73050" x="8382000" y="3408363"/>
          <p14:tracePt t="73064" x="8424863" y="3340100"/>
          <p14:tracePt t="73081" x="8432800" y="3306763"/>
          <p14:tracePt t="73082" x="8440738" y="3298825"/>
          <p14:tracePt t="73097" x="8440738" y="3257550"/>
          <p14:tracePt t="73116" x="8366125" y="3163888"/>
          <p14:tracePt t="73131" x="8297863" y="3130550"/>
          <p14:tracePt t="73132" x="8223250" y="3130550"/>
          <p14:tracePt t="73147" x="8080375" y="3130550"/>
          <p14:tracePt t="73166" x="7870825" y="3265488"/>
          <p14:tracePt t="73181" x="7804150" y="3332163"/>
          <p14:tracePt t="73182" x="7761288" y="3382963"/>
          <p14:tracePt t="73197" x="7686675" y="3492500"/>
          <p14:tracePt t="73216" x="7618413" y="3643313"/>
          <p14:tracePt t="73230" x="7610475" y="3727450"/>
          <p14:tracePt t="73250" x="7610475" y="3760788"/>
          <p14:tracePt t="73251" x="7610475" y="3786188"/>
          <p14:tracePt t="73265" x="7618413" y="3811588"/>
          <p14:tracePt t="73281" x="7635875" y="3835400"/>
          <p14:tracePt t="73282" x="7686675" y="3852863"/>
          <p14:tracePt t="73300" x="7769225" y="3886200"/>
          <p14:tracePt t="73301" x="7820025" y="3894138"/>
          <p14:tracePt t="73315" x="7921625" y="3903663"/>
          <p14:tracePt t="73331" x="8021638" y="3903663"/>
          <p14:tracePt t="73350" x="8097838" y="3886200"/>
          <p14:tracePt t="73366" x="8172450" y="3860800"/>
          <p14:tracePt t="73380" x="8205788" y="3827463"/>
          <p14:tracePt t="73400" x="8264525" y="3743325"/>
          <p14:tracePt t="73401" x="8281988" y="3694113"/>
          <p14:tracePt t="73414" x="8307388" y="3635375"/>
          <p14:tracePt t="73415" x="8307388" y="3584575"/>
          <p14:tracePt t="73430" x="8297863" y="3449638"/>
          <p14:tracePt t="73450" x="8256588" y="3290888"/>
          <p14:tracePt t="73451" x="8223250" y="3214688"/>
          <p14:tracePt t="73464" x="8189913" y="3130550"/>
          <p14:tracePt t="73465" x="8164513" y="3055938"/>
          <p14:tracePt t="73480" x="8097838" y="2954338"/>
          <p14:tracePt t="73498" x="8029575" y="2895600"/>
          <p14:tracePt t="73515" x="7904163" y="2879725"/>
          <p14:tracePt t="73530" x="7794625" y="2913063"/>
          <p14:tracePt t="73547" x="7651750" y="2997200"/>
          <p14:tracePt t="73565" x="7467600" y="3198813"/>
          <p14:tracePt t="73580" x="7392988" y="3340100"/>
          <p14:tracePt t="73597" x="7342188" y="3482975"/>
          <p14:tracePt t="73615" x="7334250" y="3684588"/>
          <p14:tracePt t="73630" x="7334250" y="3819525"/>
          <p14:tracePt t="73649" x="7367588" y="3952875"/>
          <p14:tracePt t="73650" x="7383463" y="4011613"/>
          <p14:tracePt t="73664" x="7400925" y="4046538"/>
          <p14:tracePt t="73681" x="7434263" y="4121150"/>
          <p14:tracePt t="73697" x="7434263" y="4130675"/>
          <p14:tracePt t="73991" x="7510463" y="4197350"/>
          <p14:tracePt t="73997" x="7569200" y="4256088"/>
          <p14:tracePt t="74014" x="7710488" y="4389438"/>
          <p14:tracePt t="74030" x="7827963" y="4498975"/>
          <p14:tracePt t="74047" x="7929563" y="4591050"/>
          <p14:tracePt t="74049" x="7970838" y="4616450"/>
          <p14:tracePt t="74065" x="8047038" y="4667250"/>
          <p14:tracePt t="74080" x="8080375" y="4700588"/>
          <p14:tracePt t="74097" x="8097838" y="4718050"/>
          <p14:tracePt t="74115" x="8105775" y="4718050"/>
          <p14:tracePt t="74147" x="8097838" y="4718050"/>
          <p14:tracePt t="74155" x="8039100" y="4718050"/>
          <p14:tracePt t="74164" x="7870825" y="4718050"/>
          <p14:tracePt t="74181" x="7392988" y="4692650"/>
          <p14:tracePt t="74182" x="7115175" y="4684713"/>
          <p14:tracePt t="74197" x="6780213" y="4624388"/>
          <p14:tracePt t="74213" x="5773738" y="4498975"/>
          <p14:tracePt t="74231" x="5210175" y="4381500"/>
          <p14:tracePt t="74249" x="5127625" y="4365625"/>
          <p14:tracePt t="74251" x="5059363" y="4356100"/>
          <p14:tracePt t="74264" x="5000625" y="4348163"/>
          <p14:tracePt t="74280" x="4975225" y="4348163"/>
          <p14:tracePt t="74588" x="5026025" y="4432300"/>
          <p14:tracePt t="74595" x="5110163" y="4549775"/>
          <p14:tracePt t="74601" x="5219700" y="4725988"/>
          <p14:tracePt t="74613" x="5303838" y="4843463"/>
          <p14:tracePt t="74630" x="5513388" y="5129213"/>
          <p14:tracePt t="74646" x="5580063" y="5203825"/>
          <p14:tracePt t="74665" x="5621338" y="5254625"/>
          <p14:tracePt t="74665" x="5638800" y="5272088"/>
          <p14:tracePt t="74680" x="5646738" y="5295900"/>
          <p14:tracePt t="74680" x="5656263" y="5305425"/>
          <p14:tracePt t="74696" x="5672138" y="5321300"/>
          <p14:tracePt t="74715" x="5680075" y="5330825"/>
          <p14:tracePt t="74716" x="5680075" y="5338763"/>
          <p14:tracePt t="74730" x="5689600" y="5338763"/>
          <p14:tracePt t="74758" x="5689600" y="5346700"/>
          <p14:tracePt t="74822" x="5689600" y="5356225"/>
          <p14:tracePt t="74902" x="5689600" y="5364163"/>
          <p14:tracePt t="74929" x="5697538" y="5372100"/>
          <p14:tracePt t="74935" x="5705475" y="5380038"/>
          <p14:tracePt t="74946" x="5722938" y="5430838"/>
          <p14:tracePt t="74965" x="5789613" y="5599113"/>
          <p14:tracePt t="74966" x="5840413" y="5691188"/>
          <p14:tracePt t="74980" x="5915025" y="5849938"/>
          <p14:tracePt t="74996" x="6016625" y="5969000"/>
          <p14:tracePt t="75014" x="6149975" y="6119813"/>
          <p14:tracePt t="75031" x="6192838" y="6161088"/>
          <p14:tracePt t="75047" x="6218238" y="6186488"/>
          <p14:tracePt t="75064" x="6234113" y="6194425"/>
          <p14:tracePt t="75064" x="6234113" y="6203950"/>
          <p14:tracePt t="75081" x="6234113" y="6211888"/>
          <p14:tracePt t="75096" x="6234113" y="6219825"/>
          <p14:tracePt t="93735" x="6200775" y="6135688"/>
          <p14:tracePt t="93743" x="6108700" y="6010275"/>
          <p14:tracePt t="93750" x="6024563" y="5908675"/>
          <p14:tracePt t="93761" x="5924550" y="5767388"/>
          <p14:tracePt t="93780" x="5705475" y="5540375"/>
          <p14:tracePt t="93795" x="5597525" y="5448300"/>
          <p14:tracePt t="93813" x="5529263" y="5414963"/>
          <p14:tracePt t="93814" x="5503863" y="5397500"/>
          <p14:tracePt t="93831" x="5495925" y="5389563"/>
          <p14:tracePt t="93845" x="5487988" y="5380038"/>
          <p14:tracePt t="93863" x="5480050" y="5364163"/>
          <p14:tracePt t="93864" x="5487988" y="5330825"/>
          <p14:tracePt t="93880" x="5546725" y="5254625"/>
          <p14:tracePt t="93896" x="5638800" y="5162550"/>
          <p14:tracePt t="93912" x="5764213" y="5045075"/>
          <p14:tracePt t="93913" x="5840413" y="4986338"/>
          <p14:tracePt t="93931" x="5991225" y="4860925"/>
          <p14:tracePt t="93946" x="6100763" y="4708525"/>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TIMING" val="|57.7"/>
</p:tagLst>
</file>

<file path=ppt/tags/tag10.xml><?xml version="1.0" encoding="utf-8"?>
<p:tagLst xmlns:a="http://schemas.openxmlformats.org/drawingml/2006/main" xmlns:r="http://schemas.openxmlformats.org/officeDocument/2006/relationships" xmlns:p="http://schemas.openxmlformats.org/presentationml/2006/main">
  <p:tag name="TIMING" val="|4.8"/>
</p:tagLst>
</file>

<file path=ppt/tags/tag11.xml><?xml version="1.0" encoding="utf-8"?>
<p:tagLst xmlns:a="http://schemas.openxmlformats.org/drawingml/2006/main" xmlns:r="http://schemas.openxmlformats.org/officeDocument/2006/relationships" xmlns:p="http://schemas.openxmlformats.org/presentationml/2006/main">
  <p:tag name="TIMING" val="|16|6.8"/>
</p:tagLst>
</file>

<file path=ppt/tags/tag12.xml><?xml version="1.0" encoding="utf-8"?>
<p:tagLst xmlns:a="http://schemas.openxmlformats.org/drawingml/2006/main" xmlns:r="http://schemas.openxmlformats.org/officeDocument/2006/relationships" xmlns:p="http://schemas.openxmlformats.org/presentationml/2006/main">
  <p:tag name="TIMING" val="|1"/>
</p:tagLst>
</file>

<file path=ppt/tags/tag13.xml><?xml version="1.0" encoding="utf-8"?>
<p:tagLst xmlns:a="http://schemas.openxmlformats.org/drawingml/2006/main" xmlns:r="http://schemas.openxmlformats.org/officeDocument/2006/relationships" xmlns:p="http://schemas.openxmlformats.org/presentationml/2006/main">
  <p:tag name="TIMING" val="|9.1|0.4|0.2|5.4"/>
</p:tagLst>
</file>

<file path=ppt/tags/tag14.xml><?xml version="1.0" encoding="utf-8"?>
<p:tagLst xmlns:a="http://schemas.openxmlformats.org/drawingml/2006/main" xmlns:r="http://schemas.openxmlformats.org/officeDocument/2006/relationships" xmlns:p="http://schemas.openxmlformats.org/presentationml/2006/main">
  <p:tag name="TIMING" val="|1.8|1.7|31.5|0.4"/>
</p:tagLst>
</file>

<file path=ppt/tags/tag15.xml><?xml version="1.0" encoding="utf-8"?>
<p:tagLst xmlns:a="http://schemas.openxmlformats.org/drawingml/2006/main" xmlns:r="http://schemas.openxmlformats.org/officeDocument/2006/relationships" xmlns:p="http://schemas.openxmlformats.org/presentationml/2006/main">
  <p:tag name="TIMING" val="|8.6|8.8|0.8|19.7|10"/>
</p:tagLst>
</file>

<file path=ppt/tags/tag16.xml><?xml version="1.0" encoding="utf-8"?>
<p:tagLst xmlns:a="http://schemas.openxmlformats.org/drawingml/2006/main" xmlns:r="http://schemas.openxmlformats.org/officeDocument/2006/relationships" xmlns:p="http://schemas.openxmlformats.org/presentationml/2006/main">
  <p:tag name="TIMING" val="|7.2|1|1.3|2.9|7.7|2"/>
</p:tagLst>
</file>

<file path=ppt/tags/tag17.xml><?xml version="1.0" encoding="utf-8"?>
<p:tagLst xmlns:a="http://schemas.openxmlformats.org/drawingml/2006/main" xmlns:r="http://schemas.openxmlformats.org/officeDocument/2006/relationships" xmlns:p="http://schemas.openxmlformats.org/presentationml/2006/main">
  <p:tag name="TIMING" val="|7.3|6.8|14.6|11.7|11.4|7.2|6|3.6|4|8.8|6.3"/>
</p:tagLst>
</file>

<file path=ppt/tags/tag2.xml><?xml version="1.0" encoding="utf-8"?>
<p:tagLst xmlns:a="http://schemas.openxmlformats.org/drawingml/2006/main" xmlns:r="http://schemas.openxmlformats.org/officeDocument/2006/relationships" xmlns:p="http://schemas.openxmlformats.org/presentationml/2006/main">
  <p:tag name="TIMING" val="|5.1|26.6|12.8|10.6|7.1|12.3|14"/>
</p:tagLst>
</file>

<file path=ppt/tags/tag3.xml><?xml version="1.0" encoding="utf-8"?>
<p:tagLst xmlns:a="http://schemas.openxmlformats.org/drawingml/2006/main" xmlns:r="http://schemas.openxmlformats.org/officeDocument/2006/relationships" xmlns:p="http://schemas.openxmlformats.org/presentationml/2006/main">
  <p:tag name="TIMING" val="|1.4|25.1"/>
</p:tagLst>
</file>

<file path=ppt/tags/tag4.xml><?xml version="1.0" encoding="utf-8"?>
<p:tagLst xmlns:a="http://schemas.openxmlformats.org/drawingml/2006/main" xmlns:r="http://schemas.openxmlformats.org/officeDocument/2006/relationships" xmlns:p="http://schemas.openxmlformats.org/presentationml/2006/main">
  <p:tag name="TIMING" val="|9.8|8.7|23.2"/>
</p:tagLst>
</file>

<file path=ppt/tags/tag5.xml><?xml version="1.0" encoding="utf-8"?>
<p:tagLst xmlns:a="http://schemas.openxmlformats.org/drawingml/2006/main" xmlns:r="http://schemas.openxmlformats.org/officeDocument/2006/relationships" xmlns:p="http://schemas.openxmlformats.org/presentationml/2006/main">
  <p:tag name="TIMING" val="|47.8"/>
</p:tagLst>
</file>

<file path=ppt/tags/tag6.xml><?xml version="1.0" encoding="utf-8"?>
<p:tagLst xmlns:a="http://schemas.openxmlformats.org/drawingml/2006/main" xmlns:r="http://schemas.openxmlformats.org/officeDocument/2006/relationships" xmlns:p="http://schemas.openxmlformats.org/presentationml/2006/main">
  <p:tag name="TIMING" val="|10.5|7.6|6.9|8.6|17.4"/>
</p:tagLst>
</file>

<file path=ppt/tags/tag7.xml><?xml version="1.0" encoding="utf-8"?>
<p:tagLst xmlns:a="http://schemas.openxmlformats.org/drawingml/2006/main" xmlns:r="http://schemas.openxmlformats.org/officeDocument/2006/relationships" xmlns:p="http://schemas.openxmlformats.org/presentationml/2006/main">
  <p:tag name="TIMING" val="|19.2|52.3"/>
</p:tagLst>
</file>

<file path=ppt/tags/tag8.xml><?xml version="1.0" encoding="utf-8"?>
<p:tagLst xmlns:a="http://schemas.openxmlformats.org/drawingml/2006/main" xmlns:r="http://schemas.openxmlformats.org/officeDocument/2006/relationships" xmlns:p="http://schemas.openxmlformats.org/presentationml/2006/main">
  <p:tag name="TIMING" val="|5.1|3.1"/>
</p:tagLst>
</file>

<file path=ppt/tags/tag9.xml><?xml version="1.0" encoding="utf-8"?>
<p:tagLst xmlns:a="http://schemas.openxmlformats.org/drawingml/2006/main" xmlns:r="http://schemas.openxmlformats.org/officeDocument/2006/relationships" xmlns:p="http://schemas.openxmlformats.org/presentationml/2006/main">
  <p:tag name="TIMING" val="|12.5|23.4|14.5|16.9"/>
</p:tagLst>
</file>

<file path=ppt/theme/theme1.xml><?xml version="1.0" encoding="utf-8"?>
<a:theme xmlns:a="http://schemas.openxmlformats.org/drawingml/2006/main" name="1_Office Theme">
  <a:themeElements>
    <a:clrScheme name="Custom 9-Hyperlinkblue-CivicPurple">
      <a:dk1>
        <a:srgbClr val="10263B"/>
      </a:dk1>
      <a:lt1>
        <a:srgbClr val="FCFBF8"/>
      </a:lt1>
      <a:dk2>
        <a:srgbClr val="405161"/>
      </a:dk2>
      <a:lt2>
        <a:srgbClr val="F3F3F5"/>
      </a:lt2>
      <a:accent1>
        <a:srgbClr val="707D89"/>
      </a:accent1>
      <a:accent2>
        <a:srgbClr val="9FA8B1"/>
      </a:accent2>
      <a:accent3>
        <a:srgbClr val="005F36"/>
      </a:accent3>
      <a:accent4>
        <a:srgbClr val="92D400"/>
      </a:accent4>
      <a:accent5>
        <a:srgbClr val="37B3B0"/>
      </a:accent5>
      <a:accent6>
        <a:srgbClr val="009BC1"/>
      </a:accent6>
      <a:hlink>
        <a:srgbClr val="0061FF"/>
      </a:hlink>
      <a:folHlink>
        <a:srgbClr val="9457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29215</TotalTime>
  <Words>2043</Words>
  <Application>Microsoft Office PowerPoint</Application>
  <PresentationFormat>Widescreen</PresentationFormat>
  <Paragraphs>236</Paragraphs>
  <Slides>22</Slides>
  <Notes>15</Notes>
  <HiddenSlides>0</HiddenSlides>
  <MMClips>22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Georgia</vt:lpstr>
      <vt:lpstr>Helvetica Neue Medium</vt:lpstr>
      <vt:lpstr>Wingdings</vt:lpstr>
      <vt:lpstr>1_Office Theme</vt:lpstr>
      <vt:lpstr>November research training trip</vt:lpstr>
      <vt:lpstr>What I knew</vt:lpstr>
      <vt:lpstr>PowerPoint Presentation</vt:lpstr>
      <vt:lpstr>Skills – cell culture</vt:lpstr>
      <vt:lpstr>The modular µ-SiM</vt:lpstr>
      <vt:lpstr>Skills – device preparation and cell culturing</vt:lpstr>
      <vt:lpstr>Co-culture – 1st attempt</vt:lpstr>
      <vt:lpstr>Co-culture – 1st attempt </vt:lpstr>
      <vt:lpstr>Co-culture 1 – day 4, I came here to make mistakes</vt:lpstr>
      <vt:lpstr>Co-culture – lessons learnt </vt:lpstr>
      <vt:lpstr>Co-culture – lessons learnt </vt:lpstr>
      <vt:lpstr>Co-culture – lessons learnt </vt:lpstr>
      <vt:lpstr>PowerPoint Presentation</vt:lpstr>
      <vt:lpstr>Basement membrane staining</vt:lpstr>
      <vt:lpstr>Basement membrane staining</vt:lpstr>
      <vt:lpstr>Basement membrane staining</vt:lpstr>
      <vt:lpstr>PowerPoint Presentation</vt:lpstr>
      <vt:lpstr>Wegmaniacs and garbage plates</vt:lpstr>
      <vt:lpstr>PowerPoint Presentation</vt:lpstr>
      <vt:lpstr>PowerPoint Presentation</vt:lpstr>
      <vt:lpstr>PowerPoint Presentation</vt:lpstr>
      <vt:lpstr>What next? Future goals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Wadsworth</dc:creator>
  <cp:lastModifiedBy>George Wadsworth</cp:lastModifiedBy>
  <cp:revision>34</cp:revision>
  <dcterms:created xsi:type="dcterms:W3CDTF">2023-11-17T21:24:35Z</dcterms:created>
  <dcterms:modified xsi:type="dcterms:W3CDTF">2023-12-21T15:58:16Z</dcterms:modified>
</cp:coreProperties>
</file>