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66"/>
  </p:normalViewPr>
  <p:slideViewPr>
    <p:cSldViewPr snapToGrid="0" snapToObjects="1">
      <p:cViewPr varScale="1">
        <p:scale>
          <a:sx n="107" d="100"/>
          <a:sy n="107" d="100"/>
        </p:scale>
        <p:origin x="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09830-8459-DF48-A519-30A8F148D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58FEEA-57FF-794F-9735-546B53B97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13D4A-A17F-8640-95B4-6C56CB2BF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32F3-A8F7-2E4D-A788-DD9E79AE7D98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9B482-6EE2-3F4F-881C-AE1D6E952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F7CA1-7450-264A-B33C-3BFF870B1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629F1-4AF0-6A4C-B7D4-3ABA9346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4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F468F-3F1D-A643-B968-774EB968F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49FB-8EB1-4447-AEE8-220CCC287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DF828-C80D-4E48-9EB1-909936E55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32F3-A8F7-2E4D-A788-DD9E79AE7D98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EE9F1-EB4C-F749-96DC-F4F7E255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4FD25-6A69-CB43-AFBB-8F022705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629F1-4AF0-6A4C-B7D4-3ABA9346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8A6647-B752-2D47-B1FC-A26663B31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71376D-EB20-5444-895E-9C02419B3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8C3AB-06DC-D940-8AB3-FB512EA07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32F3-A8F7-2E4D-A788-DD9E79AE7D98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C3533-9F92-914C-B13F-49A06087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3A61D-11D3-AF45-9478-12890A715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629F1-4AF0-6A4C-B7D4-3ABA9346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59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3C1AA-DB30-DF4C-83B4-AAFFBF9B6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49633-6FE9-DE46-AA84-BEBD5D65C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D1A72-59F4-474E-85EF-2FD180A70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32F3-A8F7-2E4D-A788-DD9E79AE7D98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A74A7-0F20-244C-AC49-F7378ABFD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3AE77-8EB6-F14C-98D6-5F08D4E4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629F1-4AF0-6A4C-B7D4-3ABA9346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01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AD936-2EAD-6947-8C02-053DF5BE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9A249-E878-7D46-BD00-273A27F9E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0358F-A40F-6041-989D-136F024D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32F3-A8F7-2E4D-A788-DD9E79AE7D98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4B0E6-2DC4-FA4D-92FC-CB268297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1EAE1-C358-154E-B2ED-075EA8515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629F1-4AF0-6A4C-B7D4-3ABA9346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5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95A61-E100-9744-A25A-80D1B387F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DCBB8-06F7-2048-AD0F-7988A76F0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56C37D-287D-7540-A446-92F94DD2A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613A1-CC6E-EC41-9C9F-7D122A986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32F3-A8F7-2E4D-A788-DD9E79AE7D98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5F9FF-268C-C44C-A84D-9ACDB39E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1A75D-2D18-F846-B03D-F1C347E9E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629F1-4AF0-6A4C-B7D4-3ABA9346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26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6B9AB-E585-2942-A0D4-2F2B98CC6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7956F-5511-AA44-82C4-680F724F1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54FE69-0B6E-5D41-A16C-F714EC5F9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41D036-0B29-514D-ACB2-6257B097B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F2EDAE-AC3A-A549-93CE-B6E15E923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30941E-F77A-FA45-AE90-57AC3F9B2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32F3-A8F7-2E4D-A788-DD9E79AE7D98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6DD956-54A0-3341-B963-8F28D8B53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28ED5B-28ED-F24D-8277-3C3253479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629F1-4AF0-6A4C-B7D4-3ABA9346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27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A726E-E829-164F-A5B3-98E0BA3B5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C5CBA8-4504-8141-AD71-1B05AE750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32F3-A8F7-2E4D-A788-DD9E79AE7D98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C0A2E7-382D-9C4C-A725-D359CC097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8A078-F019-7D49-9EA1-6CF2E4E34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629F1-4AF0-6A4C-B7D4-3ABA9346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79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301005-6433-B94C-9D59-724B626F9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32F3-A8F7-2E4D-A788-DD9E79AE7D98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411672-292C-B543-AD91-E654C10FC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0E8D1-B08A-BD49-844E-37D15B32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629F1-4AF0-6A4C-B7D4-3ABA9346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88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02F4D-F973-1C42-A0F5-CD5A2BCE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8AEE8-8D2D-B346-857B-D3D02AE78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973552-F137-9B4A-9ED3-47EDCA418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8E0C5-2D18-CC49-A1B8-33698E317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32F3-A8F7-2E4D-A788-DD9E79AE7D98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53FA14-8C8D-514B-87DC-B21FEA7C7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80DAD-59A5-FE4F-A92C-5CA1BB858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629F1-4AF0-6A4C-B7D4-3ABA9346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13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4728E-6B97-334D-9C2C-B95D8A298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A62679-FB71-8F44-A39F-2D4205BC4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8D7F17-381B-B542-B0F3-69205B636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8274B-AAAE-1E45-A3D4-A76D18DB2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32F3-A8F7-2E4D-A788-DD9E79AE7D98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6E4D8-8464-8547-B05F-7EE8F165B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D9B76-10E1-0549-8D29-E78255D77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629F1-4AF0-6A4C-B7D4-3ABA9346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2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0AEC60-4CC0-414A-BBBB-63EA4F36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B2961-5628-D64B-B9D8-E7612A3E9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E6FD2-4301-5243-B4C0-CECF211C6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C32F3-A8F7-2E4D-A788-DD9E79AE7D98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E85F2-F4E6-BF42-8DB8-8A5EAD07D5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9E1A0-DB84-2D4E-8ED9-EB998AF33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629F1-4AF0-6A4C-B7D4-3ABA9346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7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FC4_NS_movie-Movie Export-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7374" y="419413"/>
            <a:ext cx="7845539" cy="58780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5226" y="6412991"/>
            <a:ext cx="2398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Mossue</a:t>
            </a:r>
            <a:r>
              <a:rPr lang="en-US" sz="1400" i="1" dirty="0"/>
              <a:t>, </a:t>
            </a:r>
            <a:r>
              <a:rPr lang="en-US" sz="1400" i="1" dirty="0" err="1"/>
              <a:t>Rosito</a:t>
            </a:r>
            <a:r>
              <a:rPr lang="en-US" sz="1400" i="1" dirty="0"/>
              <a:t> - </a:t>
            </a:r>
            <a:r>
              <a:rPr lang="en-US" sz="1400" i="1" dirty="0" err="1"/>
              <a:t>unpbublished</a:t>
            </a:r>
            <a:endParaRPr lang="en-US" sz="1400" i="1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19" y="0"/>
            <a:ext cx="3779912" cy="15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1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</Words>
  <Application>Microsoft Macintosh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Britta Engelhardt</dc:creator>
  <cp:lastModifiedBy>Britta Engelhardt</cp:lastModifiedBy>
  <cp:revision>1</cp:revision>
  <dcterms:created xsi:type="dcterms:W3CDTF">2020-11-13T17:03:42Z</dcterms:created>
  <dcterms:modified xsi:type="dcterms:W3CDTF">2020-11-13T17:04:44Z</dcterms:modified>
</cp:coreProperties>
</file>