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notesMaster" Target="notesMasters/notesMaster.xml"/><Relationship Id="rId5" Type="http://schemas.openxmlformats.org/officeDocument/2006/relationships/slide" Target="slides/slide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Relationship Id="rId3" Type="http://schemas.openxmlformats.org/officeDocument/2006/relationships/image" Target="../media/image03.png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8033" y="0"/>
            <a:ext cx="5707932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197" y="-1"/>
            <a:ext cx="8807604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9402" y="1645039"/>
            <a:ext cx="7025200" cy="1853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Shape 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4194" y="826037"/>
            <a:ext cx="7375625" cy="34914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0" name="Shape 70"/>
          <p:cNvCxnSpPr/>
          <p:nvPr/>
        </p:nvCxnSpPr>
        <p:spPr>
          <a:xfrm flipH="1">
            <a:off x="2307649" y="1043950"/>
            <a:ext cx="198600" cy="14640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71" name="Shape 71"/>
          <p:cNvCxnSpPr/>
          <p:nvPr/>
        </p:nvCxnSpPr>
        <p:spPr>
          <a:xfrm>
            <a:off x="2506225" y="1067000"/>
            <a:ext cx="1774200" cy="13773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2" name="Shape 72"/>
          <p:cNvSpPr txBox="1"/>
          <p:nvPr/>
        </p:nvSpPr>
        <p:spPr>
          <a:xfrm>
            <a:off x="884200" y="342025"/>
            <a:ext cx="3287999" cy="63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/>
              <a:t>Regions of increased transport rate!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