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2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79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77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9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08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947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383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029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096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741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54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69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AB25E-3B14-4A27-834D-669846B87DAA}" type="datetimeFigureOut">
              <a:rPr lang="zh-CN" altLang="en-US" smtClean="0"/>
              <a:t>2015/10/16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CA25A-EA12-41AD-BF97-D91240934A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61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11015" y="1295400"/>
            <a:ext cx="10969943" cy="2305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5400" dirty="0" smtClean="0"/>
              <a:t>Non-fouling monomolecular coating on </a:t>
            </a:r>
            <a:r>
              <a:rPr lang="en-US" altLang="zh-CN" sz="5400" dirty="0" err="1" smtClean="0"/>
              <a:t>nanoporous</a:t>
            </a:r>
            <a:r>
              <a:rPr lang="en-US" altLang="zh-CN" sz="5400" dirty="0" smtClean="0"/>
              <a:t> membrane materials</a:t>
            </a:r>
            <a:endParaRPr lang="en-US" altLang="zh-CN" sz="5400" dirty="0"/>
          </a:p>
        </p:txBody>
      </p:sp>
      <p:sp>
        <p:nvSpPr>
          <p:cNvPr id="5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Professor Alexander </a:t>
            </a:r>
            <a:r>
              <a:rPr lang="en-US" altLang="zh-CN" dirty="0" err="1" smtClean="0">
                <a:solidFill>
                  <a:schemeClr val="tx1"/>
                </a:solidFill>
              </a:rPr>
              <a:t>Shestopalov’s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Group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44" y="389467"/>
            <a:ext cx="5943600" cy="2780665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7"/>
          <a:stretch/>
        </p:blipFill>
        <p:spPr>
          <a:xfrm>
            <a:off x="7157344" y="874607"/>
            <a:ext cx="3810000" cy="229552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44" y="3405596"/>
            <a:ext cx="5943600" cy="25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2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55524" y="296562"/>
            <a:ext cx="2597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Introduction to XPS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184300" y="847123"/>
            <a:ext cx="3340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X-ray photoelectron spectroscopy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86" y="1216455"/>
            <a:ext cx="8220075" cy="5191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84908" y="6407580"/>
            <a:ext cx="6046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Wikipedia</a:t>
            </a:r>
          </a:p>
        </p:txBody>
      </p:sp>
    </p:spTree>
    <p:extLst>
      <p:ext uri="{BB962C8B-B14F-4D97-AF65-F5344CB8AC3E}">
        <p14:creationId xmlns:p14="http://schemas.microsoft.com/office/powerpoint/2010/main" val="4112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893" y="57665"/>
            <a:ext cx="8938123" cy="6705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31865" y="6505753"/>
            <a:ext cx="6046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Wikipedia</a:t>
            </a:r>
          </a:p>
        </p:txBody>
      </p:sp>
    </p:spTree>
    <p:extLst>
      <p:ext uri="{BB962C8B-B14F-4D97-AF65-F5344CB8AC3E}">
        <p14:creationId xmlns:p14="http://schemas.microsoft.com/office/powerpoint/2010/main" val="260342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79" y="564116"/>
            <a:ext cx="8996953" cy="572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82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120074" y="1725816"/>
                <a:ext cx="3438249" cy="4004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/>
                        <m:t>𝑑</m:t>
                      </m:r>
                      <m:r>
                        <a:rPr lang="en-US" i="1"/>
                        <m:t>=</m:t>
                      </m:r>
                      <m:sSubSup>
                        <m:sSubSupPr>
                          <m:ctrlPr>
                            <a:rPr lang="en-US" i="1"/>
                          </m:ctrlPr>
                        </m:sSubSupPr>
                        <m:e>
                          <m:r>
                            <a:rPr lang="en-US" i="1"/>
                            <m:t>𝜆</m:t>
                          </m:r>
                        </m:e>
                        <m:sub>
                          <m:r>
                            <a:rPr lang="en-US" i="1"/>
                            <m:t>𝑂𝐿</m:t>
                          </m:r>
                        </m:sub>
                        <m:sup>
                          <m:r>
                            <a:rPr lang="en-US" i="1"/>
                            <m:t>𝑆𝑖</m:t>
                          </m:r>
                        </m:sup>
                      </m:sSubSup>
                      <m:func>
                        <m:funcPr>
                          <m:ctrlPr>
                            <a:rPr lang="en-US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sin</m:t>
                          </m:r>
                        </m:fName>
                        <m:e>
                          <m:r>
                            <a:rPr lang="en-US" i="1"/>
                            <m:t>(</m:t>
                          </m:r>
                          <m:r>
                            <a:rPr lang="en-US" i="1"/>
                            <m:t>𝜑</m:t>
                          </m:r>
                          <m:r>
                            <a:rPr lang="en-US" i="1"/>
                            <m:t>)</m:t>
                          </m:r>
                        </m:e>
                      </m:func>
                      <m:func>
                        <m:funcPr>
                          <m:ctrlPr>
                            <a:rPr lang="en-US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</m:fName>
                        <m:e>
                          <m:r>
                            <a:rPr lang="en-US" i="1"/>
                            <m:t>(1+</m:t>
                          </m:r>
                          <m:f>
                            <m:fPr>
                              <m:type m:val="lin"/>
                              <m:ctrlPr>
                                <a:rPr lang="en-US" i="1"/>
                              </m:ctrlPr>
                            </m:fPr>
                            <m:num>
                              <m:r>
                                <a:rPr lang="en-US" i="1"/>
                                <m:t>𝑁</m:t>
                              </m:r>
                              <m:r>
                                <a:rPr lang="en-US" i="1"/>
                                <m:t> 398</m:t>
                              </m:r>
                            </m:num>
                            <m:den>
                              <m:r>
                                <a:rPr lang="en-US" i="1"/>
                                <m:t>𝑆𝑖</m:t>
                              </m:r>
                            </m:den>
                          </m:f>
                          <m:r>
                            <a:rPr lang="en-US" i="1"/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074" y="1725816"/>
                <a:ext cx="3438249" cy="400431"/>
              </a:xfrm>
              <a:prstGeom prst="rect">
                <a:avLst/>
              </a:prstGeom>
              <a:blipFill rotWithShape="1">
                <a:blip r:embed="rId2"/>
                <a:stretch>
                  <a:fillRect t="-100000" r="-8865" b="-16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5121" y="161841"/>
            <a:ext cx="3606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Protein Adsorption Test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155121" y="885825"/>
            <a:ext cx="5486400" cy="554355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399" y="2556010"/>
            <a:ext cx="5943600" cy="177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63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43</Words>
  <Application>Microsoft Office PowerPoint</Application>
  <PresentationFormat>Custom</PresentationFormat>
  <Paragraphs>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LXZ</dc:creator>
  <cp:lastModifiedBy>LXZ</cp:lastModifiedBy>
  <cp:revision>48</cp:revision>
  <dcterms:created xsi:type="dcterms:W3CDTF">2015-05-29T03:04:07Z</dcterms:created>
  <dcterms:modified xsi:type="dcterms:W3CDTF">2015-10-16T20:09:46Z</dcterms:modified>
</cp:coreProperties>
</file>